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Lst>
  <p:notesMasterIdLst>
    <p:notesMasterId r:id="rId45"/>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91" r:id="rId37"/>
    <p:sldId id="292" r:id="rId38"/>
    <p:sldId id="286" r:id="rId39"/>
    <p:sldId id="293" r:id="rId40"/>
    <p:sldId id="294" r:id="rId41"/>
    <p:sldId id="287" r:id="rId42"/>
    <p:sldId id="288" r:id="rId43"/>
    <p:sldId id="289" r:id="rId44"/>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an Nédélec" userId="bb058e59d1c5cafe" providerId="LiveId" clId="{5FDF63FA-A571-40C4-8591-6722C3C78E76}"/>
    <pc:docChg chg="undo custSel delSld modSld">
      <pc:chgData name="Alban Nédélec" userId="bb058e59d1c5cafe" providerId="LiveId" clId="{5FDF63FA-A571-40C4-8591-6722C3C78E76}" dt="2026-02-11T17:27:34.995" v="352" actId="1076"/>
      <pc:docMkLst>
        <pc:docMk/>
      </pc:docMkLst>
      <pc:sldChg chg="modSp mod">
        <pc:chgData name="Alban Nédélec" userId="bb058e59d1c5cafe" providerId="LiveId" clId="{5FDF63FA-A571-40C4-8591-6722C3C78E76}" dt="2026-02-11T17:27:34.995" v="352" actId="1076"/>
        <pc:sldMkLst>
          <pc:docMk/>
          <pc:sldMk cId="3889708845" sldId="295"/>
        </pc:sldMkLst>
        <pc:spChg chg="mod">
          <ac:chgData name="Alban Nédélec" userId="bb058e59d1c5cafe" providerId="LiveId" clId="{5FDF63FA-A571-40C4-8591-6722C3C78E76}" dt="2026-02-11T17:27:34.995" v="352" actId="1076"/>
          <ac:spMkLst>
            <pc:docMk/>
            <pc:sldMk cId="3889708845" sldId="295"/>
            <ac:spMk id="174" creationId="{EB3ACA91-4192-8275-7B27-0E2EF1F11CEE}"/>
          </ac:spMkLst>
        </pc:spChg>
      </pc:sldChg>
    </pc:docChg>
  </pc:docChgLst>
  <pc:docChgLst>
    <pc:chgData name="Alban Nédélec" userId="bb058e59d1c5cafe" providerId="LiveId" clId="{DA45352D-BFA8-48F8-99D2-F1401FA3FEA1}"/>
    <pc:docChg chg="addSld delSld modSld sldOrd">
      <pc:chgData name="Alban Nédélec" userId="bb058e59d1c5cafe" providerId="LiveId" clId="{DA45352D-BFA8-48F8-99D2-F1401FA3FEA1}" dt="2026-02-24T10:08:51.838" v="43" actId="47"/>
      <pc:docMkLst>
        <pc:docMk/>
      </pc:docMkLst>
      <pc:sldChg chg="modSp mod">
        <pc:chgData name="Alban Nédélec" userId="bb058e59d1c5cafe" providerId="LiveId" clId="{DA45352D-BFA8-48F8-99D2-F1401FA3FEA1}" dt="2026-02-12T11:49:22.081" v="31" actId="1076"/>
        <pc:sldMkLst>
          <pc:docMk/>
          <pc:sldMk cId="0" sldId="287"/>
        </pc:sldMkLst>
        <pc:spChg chg="mod">
          <ac:chgData name="Alban Nédélec" userId="bb058e59d1c5cafe" providerId="LiveId" clId="{DA45352D-BFA8-48F8-99D2-F1401FA3FEA1}" dt="2026-02-12T11:49:22.081" v="31" actId="1076"/>
          <ac:spMkLst>
            <pc:docMk/>
            <pc:sldMk cId="0" sldId="287"/>
            <ac:spMk id="356" creationId="{00000000-0000-0000-0000-000000000000}"/>
          </ac:spMkLst>
        </pc:spChg>
      </pc:sldChg>
      <pc:sldChg chg="del ord">
        <pc:chgData name="Alban Nédélec" userId="bb058e59d1c5cafe" providerId="LiveId" clId="{DA45352D-BFA8-48F8-99D2-F1401FA3FEA1}" dt="2026-02-24T10:08:51.838" v="43" actId="47"/>
        <pc:sldMkLst>
          <pc:docMk/>
          <pc:sldMk cId="3889708845" sldId="295"/>
        </pc:sldMkLst>
      </pc:sldChg>
      <pc:sldChg chg="del ord">
        <pc:chgData name="Alban Nédélec" userId="bb058e59d1c5cafe" providerId="LiveId" clId="{DA45352D-BFA8-48F8-99D2-F1401FA3FEA1}" dt="2026-02-24T10:08:12.288" v="40" actId="47"/>
        <pc:sldMkLst>
          <pc:docMk/>
          <pc:sldMk cId="3320830451" sldId="298"/>
        </pc:sldMkLst>
      </pc:sldChg>
      <pc:sldChg chg="del ord">
        <pc:chgData name="Alban Nédélec" userId="bb058e59d1c5cafe" providerId="LiveId" clId="{DA45352D-BFA8-48F8-99D2-F1401FA3FEA1}" dt="2026-02-24T10:08:15.383" v="41" actId="47"/>
        <pc:sldMkLst>
          <pc:docMk/>
          <pc:sldMk cId="3879893872" sldId="299"/>
        </pc:sldMkLst>
      </pc:sldChg>
      <pc:sldChg chg="del ord">
        <pc:chgData name="Alban Nédélec" userId="bb058e59d1c5cafe" providerId="LiveId" clId="{DA45352D-BFA8-48F8-99D2-F1401FA3FEA1}" dt="2026-02-24T10:08:11.444" v="39" actId="47"/>
        <pc:sldMkLst>
          <pc:docMk/>
          <pc:sldMk cId="2413196076" sldId="300"/>
        </pc:sldMkLst>
      </pc:sldChg>
      <pc:sldChg chg="modSp add del mod ord">
        <pc:chgData name="Alban Nédélec" userId="bb058e59d1c5cafe" providerId="LiveId" clId="{DA45352D-BFA8-48F8-99D2-F1401FA3FEA1}" dt="2026-02-24T10:08:10.604" v="38" actId="47"/>
        <pc:sldMkLst>
          <pc:docMk/>
          <pc:sldMk cId="4033786170" sldId="302"/>
        </pc:sldMkLst>
      </pc:sldChg>
      <pc:sldChg chg="add del">
        <pc:chgData name="Alban Nédélec" userId="bb058e59d1c5cafe" providerId="LiveId" clId="{DA45352D-BFA8-48F8-99D2-F1401FA3FEA1}" dt="2026-02-24T10:08:20.019" v="42" actId="47"/>
        <pc:sldMkLst>
          <pc:docMk/>
          <pc:sldMk cId="1483715032"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327B6D4E-89EB-4921-BA3A-EA1E9310A77F}" type="datetimeFigureOut">
              <a:rPr lang="fr-FR" smtClean="0"/>
              <a:t>24/02/2026</a:t>
            </a:fld>
            <a:endParaRPr lang="fr-FR"/>
          </a:p>
        </p:txBody>
      </p:sp>
      <p:sp>
        <p:nvSpPr>
          <p:cNvPr id="4" name="Espace réservé de l'image des diapositive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5C6CF3F1-2BBE-447B-AD96-C3888B1378D9}" type="slidenum">
              <a:rPr lang="fr-FR" smtClean="0"/>
              <a:t>‹N°›</a:t>
            </a:fld>
            <a:endParaRPr lang="fr-FR"/>
          </a:p>
        </p:txBody>
      </p:sp>
    </p:spTree>
    <p:extLst>
      <p:ext uri="{BB962C8B-B14F-4D97-AF65-F5344CB8AC3E}">
        <p14:creationId xmlns:p14="http://schemas.microsoft.com/office/powerpoint/2010/main" val="46342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7A7C650-37A7-874F-8EB2-E004177110AE}" type="slidenum">
              <a:rPr lang="fr-FR" smtClean="0"/>
              <a:t>29</a:t>
            </a:fld>
            <a:endParaRPr lang="fr-FR"/>
          </a:p>
        </p:txBody>
      </p:sp>
    </p:spTree>
    <p:extLst>
      <p:ext uri="{BB962C8B-B14F-4D97-AF65-F5344CB8AC3E}">
        <p14:creationId xmlns:p14="http://schemas.microsoft.com/office/powerpoint/2010/main" val="362445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uvertur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ommair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92173002-79EF-4564-B7D6-F39385DF40D3}" type="slidenum">
              <a:t>‹N°›</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tercalair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2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9CC75B2B-A584-404E-920B-A75603E8C777}" type="slidenum">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1B6F495D-6F39-4590-9C5F-CAEA34603EE8}" type="slidenum">
              <a:t>‹N°›</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4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52B4C813-57DF-4219-9A2D-E5ABD0B23862}" type="slidenum">
              <a:t>‹N°›</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5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3B3929F6-E700-4C39-B592-0F90898392E3}" type="slidenum">
              <a:t>‹N°›</a:t>
            </a:fld>
            <a:endParaRPr/>
          </a:p>
        </p:txBody>
      </p:sp>
      <p:sp>
        <p:nvSpPr>
          <p:cNvPr id="6" name="PlaceHolder 5"/>
          <p:cNvSpPr>
            <a:spLocks noGrp="1"/>
          </p:cNvSpPr>
          <p:nvPr>
            <p:ph type="dt" idx="15"/>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1">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6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40671D01-1127-49ED-9ACF-46648B3B4A97}" type="slidenum">
              <a:t>‹N°›</a:t>
            </a:fld>
            <a:endParaRPr/>
          </a:p>
        </p:txBody>
      </p:sp>
      <p:sp>
        <p:nvSpPr>
          <p:cNvPr id="6" name="PlaceHolder 5"/>
          <p:cNvSpPr>
            <a:spLocks noGrp="1"/>
          </p:cNvSpPr>
          <p:nvPr>
            <p:ph type="dt" idx="18"/>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4">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7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4" name="PlaceHolder 3"/>
          <p:cNvSpPr>
            <a:spLocks noGrp="1"/>
          </p:cNvSpPr>
          <p:nvPr>
            <p:ph type="ftr" idx="19"/>
          </p:nvPr>
        </p:nvSpPr>
        <p:spPr/>
        <p:txBody>
          <a:bodyPr/>
          <a:lstStyle/>
          <a:p>
            <a:r>
              <a:t>Footer</a:t>
            </a:r>
          </a:p>
        </p:txBody>
      </p:sp>
      <p:sp>
        <p:nvSpPr>
          <p:cNvPr id="5" name="PlaceHolder 4"/>
          <p:cNvSpPr>
            <a:spLocks noGrp="1"/>
          </p:cNvSpPr>
          <p:nvPr>
            <p:ph type="sldNum" idx="20"/>
          </p:nvPr>
        </p:nvSpPr>
        <p:spPr/>
        <p:txBody>
          <a:bodyPr/>
          <a:lstStyle/>
          <a:p>
            <a:fld id="{8FF38F7C-637A-4812-AB6D-0DCA1FF66172}" type="slidenum">
              <a:t>‹N°›</a:t>
            </a:fld>
            <a:endParaRPr/>
          </a:p>
        </p:txBody>
      </p:sp>
      <p:sp>
        <p:nvSpPr>
          <p:cNvPr id="6" name="PlaceHolder 5"/>
          <p:cNvSpPr>
            <a:spLocks noGrp="1"/>
          </p:cNvSpPr>
          <p:nvPr>
            <p:ph type="dt" idx="2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 name="Picture 3" descr="W:\Photos\2013\Communication\PPT\FFVoile_Signature.jpg"/>
          <p:cNvPicPr/>
          <p:nvPr/>
        </p:nvPicPr>
        <p:blipFill>
          <a:blip r:embed="rId3"/>
          <a:stretch/>
        </p:blipFill>
        <p:spPr>
          <a:xfrm>
            <a:off x="10420200" y="6000840"/>
            <a:ext cx="1770840" cy="856440"/>
          </a:xfrm>
          <a:prstGeom prst="rect">
            <a:avLst/>
          </a:prstGeom>
          <a:ln w="0">
            <a:noFill/>
          </a:ln>
        </p:spPr>
      </p:pic>
      <p:pic>
        <p:nvPicPr>
          <p:cNvPr id="7" name="Picture 2" descr="W:\Photos\2013\Communication\PPT\V_Rouge.jpg"/>
          <p:cNvPicPr/>
          <p:nvPr/>
        </p:nvPicPr>
        <p:blipFill>
          <a:blip r:embed="rId4"/>
          <a:stretch/>
        </p:blipFill>
        <p:spPr>
          <a:xfrm>
            <a:off x="0" y="0"/>
            <a:ext cx="2770920" cy="5457240"/>
          </a:xfrm>
          <a:prstGeom prst="rect">
            <a:avLst/>
          </a:prstGeom>
          <a:ln w="0">
            <a:noFill/>
          </a:ln>
        </p:spPr>
      </p:pic>
      <p:pic>
        <p:nvPicPr>
          <p:cNvPr id="2" name="Picture 4" descr="W:\Photos\2013\Communication\PPT\FFVoile_Grand.jpg"/>
          <p:cNvPicPr/>
          <p:nvPr/>
        </p:nvPicPr>
        <p:blipFill>
          <a:blip r:embed="rId5"/>
          <a:stretch/>
        </p:blipFill>
        <p:spPr>
          <a:xfrm>
            <a:off x="9058320" y="5295960"/>
            <a:ext cx="3133080" cy="1561320"/>
          </a:xfrm>
          <a:prstGeom prst="rect">
            <a:avLst/>
          </a:prstGeom>
          <a:ln w="0">
            <a:noFill/>
          </a:ln>
        </p:spPr>
      </p:pic>
      <p:pic>
        <p:nvPicPr>
          <p:cNvPr id="3" name="Image 2"/>
          <p:cNvPicPr/>
          <p:nvPr/>
        </p:nvPicPr>
        <p:blipFill>
          <a:blip r:embed="rId6"/>
          <a:stretch/>
        </p:blipFill>
        <p:spPr>
          <a:xfrm>
            <a:off x="263520" y="5739120"/>
            <a:ext cx="1799640" cy="934920"/>
          </a:xfrm>
          <a:prstGeom prst="rect">
            <a:avLst/>
          </a:prstGeom>
          <a:ln w="0">
            <a:noFill/>
          </a:ln>
        </p:spPr>
      </p:pic>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fr-FR" sz="1800" b="0" strike="noStrike" spc="-1">
                <a:solidFill>
                  <a:schemeClr val="dk1"/>
                </a:solidFill>
                <a:latin typeface="Arial"/>
              </a:rPr>
              <a:t>Cliquez pour éditer le format du texte-titre</a:t>
            </a: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 name="Picture 3" descr="W:\Photos\2013\Communication\PPT\FFVoile_Signature.jpg"/>
          <p:cNvPicPr/>
          <p:nvPr/>
        </p:nvPicPr>
        <p:blipFill>
          <a:blip r:embed="rId3"/>
          <a:stretch/>
        </p:blipFill>
        <p:spPr>
          <a:xfrm>
            <a:off x="10420200" y="6000840"/>
            <a:ext cx="1770840" cy="856440"/>
          </a:xfrm>
          <a:prstGeom prst="rect">
            <a:avLst/>
          </a:prstGeom>
          <a:ln w="0">
            <a:noFill/>
          </a:ln>
        </p:spPr>
      </p:pic>
      <p:pic>
        <p:nvPicPr>
          <p:cNvPr id="7" name="Picture 3" descr="W:\Photos\2013\Communication\PPT\V_Bleu.jpg"/>
          <p:cNvPicPr/>
          <p:nvPr/>
        </p:nvPicPr>
        <p:blipFill>
          <a:blip r:embed="rId4"/>
          <a:stretch/>
        </p:blipFill>
        <p:spPr>
          <a:xfrm>
            <a:off x="0" y="0"/>
            <a:ext cx="6390720" cy="6876360"/>
          </a:xfrm>
          <a:prstGeom prst="rect">
            <a:avLst/>
          </a:prstGeom>
          <a:ln w="0">
            <a:noFill/>
          </a:ln>
        </p:spPr>
      </p:pic>
      <p:sp>
        <p:nvSpPr>
          <p:cNvPr id="8" name="PlaceHolder 1"/>
          <p:cNvSpPr>
            <a:spLocks noGrp="1"/>
          </p:cNvSpPr>
          <p:nvPr>
            <p:ph type="ftr" idx="1"/>
          </p:nvPr>
        </p:nvSpPr>
        <p:spPr>
          <a:xfrm>
            <a:off x="2063520" y="6356520"/>
            <a:ext cx="643212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400" b="0" strike="noStrike" spc="-1">
                <a:solidFill>
                  <a:srgbClr val="000000"/>
                </a:solidFill>
                <a:latin typeface="Times New Roman"/>
                <a:ea typeface="ＭＳ Ｐゴシック"/>
              </a:defRPr>
            </a:lvl1pPr>
          </a:lstStyle>
          <a:p>
            <a:pPr indent="0" algn="ctr" defTabSz="914400">
              <a:lnSpc>
                <a:spcPct val="100000"/>
              </a:lnSpc>
              <a:buNone/>
              <a:tabLst>
                <a:tab pos="0" algn="l"/>
              </a:tabLst>
            </a:pPr>
            <a:r>
              <a:rPr lang="fr-FR" sz="1400" b="0" strike="noStrike" spc="-1">
                <a:solidFill>
                  <a:srgbClr val="000000"/>
                </a:solidFill>
                <a:latin typeface="Times New Roman"/>
                <a:ea typeface="ＭＳ Ｐゴシック"/>
              </a:rPr>
              <a:t>&lt;pied de page&gt;</a:t>
            </a:r>
            <a:endParaRPr lang="fr-FR" sz="1400" b="0" strike="noStrike" spc="-1">
              <a:solidFill>
                <a:srgbClr val="000000"/>
              </a:solidFill>
              <a:latin typeface="Times New Roman"/>
            </a:endParaRPr>
          </a:p>
        </p:txBody>
      </p:sp>
      <p:sp>
        <p:nvSpPr>
          <p:cNvPr id="9" name="PlaceHolder 2"/>
          <p:cNvSpPr>
            <a:spLocks noGrp="1"/>
          </p:cNvSpPr>
          <p:nvPr>
            <p:ph type="sldNum" idx="2"/>
          </p:nvPr>
        </p:nvSpPr>
        <p:spPr>
          <a:xfrm>
            <a:off x="10992600" y="0"/>
            <a:ext cx="949320" cy="364320"/>
          </a:xfrm>
          <a:prstGeom prst="rect">
            <a:avLst/>
          </a:prstGeom>
          <a:noFill/>
          <a:ln w="0">
            <a:noFill/>
          </a:ln>
        </p:spPr>
        <p:txBody>
          <a:bodyPr lIns="91440" tIns="45720" rIns="91440" bIns="45720" anchor="ctr">
            <a:noAutofit/>
          </a:bodyPr>
          <a:lstStyle>
            <a:lvl1pPr indent="0" algn="r" defTabSz="914400">
              <a:lnSpc>
                <a:spcPct val="100000"/>
              </a:lnSpc>
              <a:spcBef>
                <a:spcPts val="241"/>
              </a:spcBef>
              <a:buNone/>
              <a:tabLst>
                <a:tab pos="0" algn="l"/>
              </a:tabLst>
              <a:defRPr lang="fr-FR" sz="1200" b="0" strike="noStrike" spc="-1">
                <a:solidFill>
                  <a:schemeClr val="dk1">
                    <a:tint val="75000"/>
                  </a:schemeClr>
                </a:solidFill>
                <a:latin typeface="Arial"/>
                <a:ea typeface="ＭＳ Ｐゴシック"/>
              </a:defRPr>
            </a:lvl1pPr>
          </a:lstStyle>
          <a:p>
            <a:pPr indent="0" algn="r" defTabSz="914400">
              <a:lnSpc>
                <a:spcPct val="100000"/>
              </a:lnSpc>
              <a:spcBef>
                <a:spcPts val="241"/>
              </a:spcBef>
              <a:buNone/>
              <a:tabLst>
                <a:tab pos="0" algn="l"/>
              </a:tabLst>
            </a:pPr>
            <a:fld id="{D46FF6D0-2859-4096-BAF0-039AFCF8EE0D}" type="slidenum">
              <a:rPr lang="fr-FR" sz="1200" b="0" strike="noStrike" spc="-1">
                <a:solidFill>
                  <a:schemeClr val="dk1">
                    <a:tint val="75000"/>
                  </a:schemeClr>
                </a:solidFill>
                <a:latin typeface="Arial"/>
                <a:ea typeface="ＭＳ Ｐゴシック"/>
              </a:rPr>
              <a:t>‹N°›</a:t>
            </a:fld>
            <a:endParaRPr lang="fr-FR" sz="1200" b="0" strike="noStrike" spc="-1">
              <a:solidFill>
                <a:srgbClr val="000000"/>
              </a:solidFill>
              <a:latin typeface="Times New Roman"/>
            </a:endParaRPr>
          </a:p>
        </p:txBody>
      </p:sp>
      <p:sp>
        <p:nvSpPr>
          <p:cNvPr id="10" name="PlaceHolder 3"/>
          <p:cNvSpPr>
            <a:spLocks noGrp="1"/>
          </p:cNvSpPr>
          <p:nvPr>
            <p:ph type="dt" idx="3"/>
          </p:nvPr>
        </p:nvSpPr>
        <p:spPr>
          <a:xfrm>
            <a:off x="9552240" y="0"/>
            <a:ext cx="1261080" cy="36432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11"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fr-FR" sz="1800" b="0" strike="noStrike" spc="-1">
                <a:solidFill>
                  <a:schemeClr val="dk1"/>
                </a:solidFill>
                <a:latin typeface="Arial"/>
              </a:rPr>
              <a:t>Cliquez pour éditer le format du texte-titre</a:t>
            </a:r>
          </a:p>
        </p:txBody>
      </p:sp>
      <p:sp>
        <p:nvSpPr>
          <p:cNvPr id="12"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3" name="Picture 3" descr="W:\Photos\2013\Communication\PPT\FFVoile_Signature.jpg"/>
          <p:cNvPicPr/>
          <p:nvPr/>
        </p:nvPicPr>
        <p:blipFill>
          <a:blip r:embed="rId3"/>
          <a:stretch/>
        </p:blipFill>
        <p:spPr>
          <a:xfrm>
            <a:off x="10420200" y="6000840"/>
            <a:ext cx="1770840" cy="856440"/>
          </a:xfrm>
          <a:prstGeom prst="rect">
            <a:avLst/>
          </a:prstGeom>
          <a:ln w="0">
            <a:noFill/>
          </a:ln>
        </p:spPr>
      </p:pic>
      <p:pic>
        <p:nvPicPr>
          <p:cNvPr id="14" name="Picture 4" descr="W:\Photos\2013\Communication\PPT\FFVoile_Grand.jpg"/>
          <p:cNvPicPr/>
          <p:nvPr/>
        </p:nvPicPr>
        <p:blipFill>
          <a:blip r:embed="rId4"/>
          <a:stretch/>
        </p:blipFill>
        <p:spPr>
          <a:xfrm>
            <a:off x="9048240" y="5295960"/>
            <a:ext cx="3133080" cy="1561320"/>
          </a:xfrm>
          <a:prstGeom prst="rect">
            <a:avLst/>
          </a:prstGeom>
          <a:ln w="0">
            <a:noFill/>
          </a:ln>
        </p:spPr>
      </p:pic>
      <p:pic>
        <p:nvPicPr>
          <p:cNvPr id="15" name="Picture 2" descr="W:\Photos\2013\Communication\PPT\V_Bleu2.jpg"/>
          <p:cNvPicPr/>
          <p:nvPr/>
        </p:nvPicPr>
        <p:blipFill>
          <a:blip r:embed="rId5"/>
          <a:stretch/>
        </p:blipFill>
        <p:spPr>
          <a:xfrm>
            <a:off x="0" y="0"/>
            <a:ext cx="2790000" cy="5476320"/>
          </a:xfrm>
          <a:prstGeom prst="rect">
            <a:avLst/>
          </a:prstGeom>
          <a:ln w="0">
            <a:noFill/>
          </a:ln>
        </p:spPr>
      </p:pic>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fr-FR" sz="1800" b="0" strike="noStrike" spc="-1">
                <a:solidFill>
                  <a:schemeClr val="dk1"/>
                </a:solidFill>
                <a:latin typeface="Arial"/>
              </a:rPr>
              <a:t>Cliquez pour éditer le format du texte-titre</a:t>
            </a:r>
          </a:p>
        </p:txBody>
      </p:sp>
      <p:sp>
        <p:nvSpPr>
          <p:cNvPr id="17"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8" name="bg object 16"/>
          <p:cNvPicPr/>
          <p:nvPr/>
        </p:nvPicPr>
        <p:blipFill>
          <a:blip r:embed="rId3"/>
          <a:stretch/>
        </p:blipFill>
        <p:spPr>
          <a:xfrm>
            <a:off x="9048240" y="5295960"/>
            <a:ext cx="3123360" cy="1561320"/>
          </a:xfrm>
          <a:prstGeom prst="rect">
            <a:avLst/>
          </a:prstGeom>
          <a:ln w="0">
            <a:noFill/>
          </a:ln>
        </p:spPr>
      </p:pic>
      <p:pic>
        <p:nvPicPr>
          <p:cNvPr id="19" name="bg object 17"/>
          <p:cNvPicPr/>
          <p:nvPr/>
        </p:nvPicPr>
        <p:blipFill>
          <a:blip r:embed="rId4"/>
          <a:stretch/>
        </p:blipFill>
        <p:spPr>
          <a:xfrm>
            <a:off x="0" y="0"/>
            <a:ext cx="2790000" cy="5190480"/>
          </a:xfrm>
          <a:prstGeom prst="rect">
            <a:avLst/>
          </a:prstGeom>
          <a:ln w="0">
            <a:noFill/>
          </a:ln>
        </p:spPr>
      </p:pic>
      <p:sp>
        <p:nvSpPr>
          <p:cNvPr id="20" name="PlaceHolder 1"/>
          <p:cNvSpPr>
            <a:spLocks noGrp="1"/>
          </p:cNvSpPr>
          <p:nvPr>
            <p:ph type="title"/>
          </p:nvPr>
        </p:nvSpPr>
        <p:spPr>
          <a:xfrm>
            <a:off x="0" y="2565000"/>
            <a:ext cx="12191400" cy="143928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Calibri"/>
              </a:rPr>
              <a:t>Cliquez pour éditer le format du texte-titre</a:t>
            </a:r>
          </a:p>
        </p:txBody>
      </p:sp>
      <p:sp>
        <p:nvSpPr>
          <p:cNvPr id="21"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Septième niveau de plan</a:t>
            </a:r>
          </a:p>
        </p:txBody>
      </p:sp>
      <p:sp>
        <p:nvSpPr>
          <p:cNvPr id="22" name="PlaceHolder 3"/>
          <p:cNvSpPr>
            <a:spLocks noGrp="1"/>
          </p:cNvSpPr>
          <p:nvPr>
            <p:ph type="ftr" idx="4"/>
          </p:nvPr>
        </p:nvSpPr>
        <p:spPr>
          <a:xfrm>
            <a:off x="4145400" y="6378120"/>
            <a:ext cx="3900600" cy="342360"/>
          </a:xfrm>
          <a:prstGeom prst="rect">
            <a:avLst/>
          </a:prstGeom>
          <a:noFill/>
          <a:ln w="0">
            <a:noFill/>
          </a:ln>
        </p:spPr>
        <p:txBody>
          <a:bodyPr lIns="0" tIns="0" rIns="0" bIns="0" anchor="t">
            <a:noAutofit/>
          </a:bodyPr>
          <a:lstStyle>
            <a:lvl1pPr indent="0" algn="ctr" defTabSz="914400">
              <a:lnSpc>
                <a:spcPct val="100000"/>
              </a:lnSpc>
              <a:buNone/>
              <a:tabLst>
                <a:tab pos="0" algn="l"/>
              </a:tabLst>
              <a:defRPr lang="fr-FR" sz="1400" b="0" strike="noStrike" spc="-1">
                <a:solidFill>
                  <a:srgbClr val="000000"/>
                </a:solidFill>
                <a:latin typeface="Times New Roman"/>
              </a:defRPr>
            </a:lvl1pPr>
          </a:lstStyle>
          <a:p>
            <a:pPr indent="0" algn="ctr" defTabSz="914400">
              <a:lnSpc>
                <a:spcPct val="100000"/>
              </a:lnSpc>
              <a:buNone/>
              <a:tabLst>
                <a:tab pos="0" algn="l"/>
              </a:tabLst>
            </a:pPr>
            <a:r>
              <a:rPr lang="fr-FR" sz="1400" b="0" strike="noStrike" spc="-1">
                <a:solidFill>
                  <a:srgbClr val="000000"/>
                </a:solidFill>
                <a:latin typeface="Times New Roman"/>
              </a:rPr>
              <a:t>&lt;pied de page&gt;</a:t>
            </a:r>
          </a:p>
        </p:txBody>
      </p:sp>
      <p:sp>
        <p:nvSpPr>
          <p:cNvPr id="23" name="PlaceHolder 4"/>
          <p:cNvSpPr>
            <a:spLocks noGrp="1"/>
          </p:cNvSpPr>
          <p:nvPr>
            <p:ph type="sldNum" idx="5"/>
          </p:nvPr>
        </p:nvSpPr>
        <p:spPr>
          <a:xfrm>
            <a:off x="8778240" y="6378120"/>
            <a:ext cx="2803320" cy="342360"/>
          </a:xfrm>
          <a:prstGeom prst="rect">
            <a:avLst/>
          </a:prstGeom>
          <a:noFill/>
          <a:ln w="0">
            <a:noFill/>
          </a:ln>
        </p:spPr>
        <p:txBody>
          <a:bodyPr lIns="0" tIns="0" rIns="0" bIns="0" anchor="t">
            <a:noAutofit/>
          </a:bodyPr>
          <a:lstStyle>
            <a:lvl1pPr indent="0" algn="r" defTabSz="914400">
              <a:lnSpc>
                <a:spcPct val="100000"/>
              </a:lnSpc>
              <a:spcBef>
                <a:spcPts val="479"/>
              </a:spcBef>
              <a:buNone/>
              <a:tabLst>
                <a:tab pos="0" algn="l"/>
              </a:tabLst>
              <a:defRPr lang="fr-FR" sz="2400" b="0" strike="noStrike" spc="-1">
                <a:solidFill>
                  <a:schemeClr val="dk1">
                    <a:tint val="75000"/>
                  </a:schemeClr>
                </a:solidFill>
                <a:latin typeface="Arial"/>
                <a:ea typeface="ＭＳ Ｐゴシック"/>
              </a:defRPr>
            </a:lvl1pPr>
          </a:lstStyle>
          <a:p>
            <a:pPr indent="0" algn="r" defTabSz="914400">
              <a:lnSpc>
                <a:spcPct val="100000"/>
              </a:lnSpc>
              <a:spcBef>
                <a:spcPts val="479"/>
              </a:spcBef>
              <a:buNone/>
              <a:tabLst>
                <a:tab pos="0" algn="l"/>
              </a:tabLst>
            </a:pPr>
            <a:fld id="{B990D6BC-DA5B-44C4-8250-36C6D5A5E943}" type="slidenum">
              <a:rPr lang="fr-FR" sz="2400" b="0" strike="noStrike" spc="-1">
                <a:solidFill>
                  <a:schemeClr val="dk1">
                    <a:tint val="75000"/>
                  </a:schemeClr>
                </a:solidFill>
                <a:latin typeface="Arial"/>
                <a:ea typeface="ＭＳ Ｐゴシック"/>
              </a:rPr>
              <a:t>‹N°›</a:t>
            </a:fld>
            <a:endParaRPr lang="fr-FR" sz="2400" b="0" strike="noStrike" spc="-1">
              <a:solidFill>
                <a:srgbClr val="000000"/>
              </a:solidFill>
              <a:latin typeface="Times New Roman"/>
            </a:endParaRPr>
          </a:p>
        </p:txBody>
      </p:sp>
      <p:sp>
        <p:nvSpPr>
          <p:cNvPr id="24" name="PlaceHolder 5"/>
          <p:cNvSpPr>
            <a:spLocks noGrp="1"/>
          </p:cNvSpPr>
          <p:nvPr>
            <p:ph type="dt" idx="6"/>
          </p:nvPr>
        </p:nvSpPr>
        <p:spPr>
          <a:xfrm>
            <a:off x="609480" y="6378120"/>
            <a:ext cx="2803320" cy="342360"/>
          </a:xfrm>
          <a:prstGeom prst="rect">
            <a:avLst/>
          </a:prstGeom>
          <a:noFill/>
          <a:ln w="0">
            <a:noFill/>
          </a:ln>
        </p:spPr>
        <p:txBody>
          <a:bodyPr lIns="0" tIns="0" rIns="0" bIns="0" anchor="t">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7" name="bg object 16"/>
          <p:cNvPicPr/>
          <p:nvPr/>
        </p:nvPicPr>
        <p:blipFill>
          <a:blip r:embed="rId3"/>
          <a:stretch/>
        </p:blipFill>
        <p:spPr>
          <a:xfrm>
            <a:off x="9048240" y="5295960"/>
            <a:ext cx="3123360" cy="1561320"/>
          </a:xfrm>
          <a:prstGeom prst="rect">
            <a:avLst/>
          </a:prstGeom>
          <a:ln w="0">
            <a:noFill/>
          </a:ln>
        </p:spPr>
      </p:pic>
      <p:pic>
        <p:nvPicPr>
          <p:cNvPr id="28" name="bg object 17"/>
          <p:cNvPicPr/>
          <p:nvPr/>
        </p:nvPicPr>
        <p:blipFill>
          <a:blip r:embed="rId4"/>
          <a:stretch/>
        </p:blipFill>
        <p:spPr>
          <a:xfrm>
            <a:off x="0" y="0"/>
            <a:ext cx="2790000" cy="5190480"/>
          </a:xfrm>
          <a:prstGeom prst="rect">
            <a:avLst/>
          </a:prstGeom>
          <a:ln w="0">
            <a:noFill/>
          </a:ln>
        </p:spPr>
      </p:pic>
      <p:sp>
        <p:nvSpPr>
          <p:cNvPr id="29" name="PlaceHolder 1"/>
          <p:cNvSpPr>
            <a:spLocks noGrp="1"/>
          </p:cNvSpPr>
          <p:nvPr>
            <p:ph type="title"/>
          </p:nvPr>
        </p:nvSpPr>
        <p:spPr>
          <a:xfrm>
            <a:off x="0" y="2565000"/>
            <a:ext cx="12191400" cy="143928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Calibri"/>
              </a:rPr>
              <a:t>Cliquez pour éditer le format du texte-titre</a:t>
            </a:r>
          </a:p>
        </p:txBody>
      </p:sp>
      <p:sp>
        <p:nvSpPr>
          <p:cNvPr id="30"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Septième niveau de plan</a:t>
            </a:r>
          </a:p>
        </p:txBody>
      </p:sp>
      <p:sp>
        <p:nvSpPr>
          <p:cNvPr id="31" name="PlaceHolder 3"/>
          <p:cNvSpPr>
            <a:spLocks noGrp="1"/>
          </p:cNvSpPr>
          <p:nvPr>
            <p:ph type="ftr" idx="7"/>
          </p:nvPr>
        </p:nvSpPr>
        <p:spPr>
          <a:xfrm>
            <a:off x="4145400" y="6378120"/>
            <a:ext cx="3900600" cy="342360"/>
          </a:xfrm>
          <a:prstGeom prst="rect">
            <a:avLst/>
          </a:prstGeom>
          <a:noFill/>
          <a:ln w="0">
            <a:noFill/>
          </a:ln>
        </p:spPr>
        <p:txBody>
          <a:bodyPr lIns="0" tIns="0" rIns="0" bIns="0" anchor="t">
            <a:noAutofit/>
          </a:bodyPr>
          <a:lstStyle>
            <a:lvl1pPr indent="0" algn="ctr" defTabSz="914400">
              <a:lnSpc>
                <a:spcPct val="100000"/>
              </a:lnSpc>
              <a:buNone/>
              <a:tabLst>
                <a:tab pos="0" algn="l"/>
              </a:tabLst>
              <a:defRPr lang="fr-FR" sz="1400" b="0" strike="noStrike" spc="-1">
                <a:solidFill>
                  <a:srgbClr val="000000"/>
                </a:solidFill>
                <a:latin typeface="Times New Roman"/>
              </a:defRPr>
            </a:lvl1pPr>
          </a:lstStyle>
          <a:p>
            <a:pPr indent="0" algn="ctr" defTabSz="914400">
              <a:lnSpc>
                <a:spcPct val="100000"/>
              </a:lnSpc>
              <a:buNone/>
              <a:tabLst>
                <a:tab pos="0" algn="l"/>
              </a:tabLst>
            </a:pPr>
            <a:r>
              <a:rPr lang="fr-FR" sz="1400" b="0" strike="noStrike" spc="-1">
                <a:solidFill>
                  <a:srgbClr val="000000"/>
                </a:solidFill>
                <a:latin typeface="Times New Roman"/>
              </a:rPr>
              <a:t>&lt;pied de page&gt;</a:t>
            </a:r>
          </a:p>
        </p:txBody>
      </p:sp>
      <p:sp>
        <p:nvSpPr>
          <p:cNvPr id="32" name="PlaceHolder 4"/>
          <p:cNvSpPr>
            <a:spLocks noGrp="1"/>
          </p:cNvSpPr>
          <p:nvPr>
            <p:ph type="sldNum" idx="8"/>
          </p:nvPr>
        </p:nvSpPr>
        <p:spPr>
          <a:xfrm>
            <a:off x="8778240" y="6378120"/>
            <a:ext cx="2803320" cy="342360"/>
          </a:xfrm>
          <a:prstGeom prst="rect">
            <a:avLst/>
          </a:prstGeom>
          <a:noFill/>
          <a:ln w="0">
            <a:noFill/>
          </a:ln>
        </p:spPr>
        <p:txBody>
          <a:bodyPr lIns="0" tIns="0" rIns="0" bIns="0" anchor="t">
            <a:noAutofit/>
          </a:bodyPr>
          <a:lstStyle>
            <a:lvl1pPr indent="0" algn="r" defTabSz="914400">
              <a:lnSpc>
                <a:spcPct val="100000"/>
              </a:lnSpc>
              <a:spcBef>
                <a:spcPts val="479"/>
              </a:spcBef>
              <a:buNone/>
              <a:tabLst>
                <a:tab pos="0" algn="l"/>
              </a:tabLst>
              <a:defRPr lang="fr-FR" sz="2400" b="0" strike="noStrike" spc="-1">
                <a:solidFill>
                  <a:schemeClr val="dk1">
                    <a:tint val="75000"/>
                  </a:schemeClr>
                </a:solidFill>
                <a:latin typeface="Arial"/>
                <a:ea typeface="ＭＳ Ｐゴシック"/>
              </a:defRPr>
            </a:lvl1pPr>
          </a:lstStyle>
          <a:p>
            <a:pPr indent="0" algn="r" defTabSz="914400">
              <a:lnSpc>
                <a:spcPct val="100000"/>
              </a:lnSpc>
              <a:spcBef>
                <a:spcPts val="479"/>
              </a:spcBef>
              <a:buNone/>
              <a:tabLst>
                <a:tab pos="0" algn="l"/>
              </a:tabLst>
            </a:pPr>
            <a:fld id="{E6A265A1-E98D-454A-B678-058BD97F1A57}" type="slidenum">
              <a:rPr lang="fr-FR" sz="2400" b="0" strike="noStrike" spc="-1">
                <a:solidFill>
                  <a:schemeClr val="dk1">
                    <a:tint val="75000"/>
                  </a:schemeClr>
                </a:solidFill>
                <a:latin typeface="Arial"/>
                <a:ea typeface="ＭＳ Ｐゴシック"/>
              </a:rPr>
              <a:t>‹N°›</a:t>
            </a:fld>
            <a:endParaRPr lang="fr-FR" sz="2400" b="0" strike="noStrike" spc="-1">
              <a:solidFill>
                <a:srgbClr val="000000"/>
              </a:solidFill>
              <a:latin typeface="Times New Roman"/>
            </a:endParaRPr>
          </a:p>
        </p:txBody>
      </p:sp>
      <p:sp>
        <p:nvSpPr>
          <p:cNvPr id="33" name="PlaceHolder 5"/>
          <p:cNvSpPr>
            <a:spLocks noGrp="1"/>
          </p:cNvSpPr>
          <p:nvPr>
            <p:ph type="dt" idx="9"/>
          </p:nvPr>
        </p:nvSpPr>
        <p:spPr>
          <a:xfrm>
            <a:off x="609480" y="6378120"/>
            <a:ext cx="2803320" cy="342360"/>
          </a:xfrm>
          <a:prstGeom prst="rect">
            <a:avLst/>
          </a:prstGeom>
          <a:noFill/>
          <a:ln w="0">
            <a:noFill/>
          </a:ln>
        </p:spPr>
        <p:txBody>
          <a:bodyPr lIns="0" tIns="0" rIns="0" bIns="0" anchor="t">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6" name="bg object 16"/>
          <p:cNvPicPr/>
          <p:nvPr/>
        </p:nvPicPr>
        <p:blipFill>
          <a:blip r:embed="rId3"/>
          <a:stretch/>
        </p:blipFill>
        <p:spPr>
          <a:xfrm>
            <a:off x="9048240" y="5295960"/>
            <a:ext cx="3123360" cy="1561320"/>
          </a:xfrm>
          <a:prstGeom prst="rect">
            <a:avLst/>
          </a:prstGeom>
          <a:ln w="0">
            <a:noFill/>
          </a:ln>
        </p:spPr>
      </p:pic>
      <p:pic>
        <p:nvPicPr>
          <p:cNvPr id="37" name="bg object 17"/>
          <p:cNvPicPr/>
          <p:nvPr/>
        </p:nvPicPr>
        <p:blipFill>
          <a:blip r:embed="rId4"/>
          <a:stretch/>
        </p:blipFill>
        <p:spPr>
          <a:xfrm>
            <a:off x="0" y="0"/>
            <a:ext cx="2790000" cy="5190480"/>
          </a:xfrm>
          <a:prstGeom prst="rect">
            <a:avLst/>
          </a:prstGeom>
          <a:ln w="0">
            <a:noFill/>
          </a:ln>
        </p:spPr>
      </p:pic>
      <p:pic>
        <p:nvPicPr>
          <p:cNvPr id="38" name="bg object 16"/>
          <p:cNvPicPr/>
          <p:nvPr/>
        </p:nvPicPr>
        <p:blipFill>
          <a:blip r:embed="rId5"/>
          <a:stretch/>
        </p:blipFill>
        <p:spPr>
          <a:xfrm>
            <a:off x="0" y="0"/>
            <a:ext cx="2770920" cy="5457240"/>
          </a:xfrm>
          <a:prstGeom prst="rect">
            <a:avLst/>
          </a:prstGeom>
          <a:ln w="0">
            <a:noFill/>
          </a:ln>
        </p:spPr>
      </p:pic>
      <p:pic>
        <p:nvPicPr>
          <p:cNvPr id="39" name="bg object 17"/>
          <p:cNvPicPr/>
          <p:nvPr/>
        </p:nvPicPr>
        <p:blipFill>
          <a:blip r:embed="rId3"/>
          <a:stretch/>
        </p:blipFill>
        <p:spPr>
          <a:xfrm>
            <a:off x="9058320" y="5295960"/>
            <a:ext cx="3123360" cy="1561320"/>
          </a:xfrm>
          <a:prstGeom prst="rect">
            <a:avLst/>
          </a:prstGeom>
          <a:ln w="0">
            <a:noFill/>
          </a:ln>
        </p:spPr>
      </p:pic>
      <p:pic>
        <p:nvPicPr>
          <p:cNvPr id="40" name="bg object 18"/>
          <p:cNvPicPr/>
          <p:nvPr/>
        </p:nvPicPr>
        <p:blipFill>
          <a:blip r:embed="rId6"/>
          <a:stretch/>
        </p:blipFill>
        <p:spPr>
          <a:xfrm>
            <a:off x="263520" y="5733360"/>
            <a:ext cx="3453120" cy="884880"/>
          </a:xfrm>
          <a:prstGeom prst="rect">
            <a:avLst/>
          </a:prstGeom>
          <a:ln w="0">
            <a:noFill/>
          </a:ln>
        </p:spPr>
      </p:pic>
      <p:sp>
        <p:nvSpPr>
          <p:cNvPr id="41" name="PlaceHolder 1"/>
          <p:cNvSpPr>
            <a:spLocks noGrp="1"/>
          </p:cNvSpPr>
          <p:nvPr>
            <p:ph type="title"/>
          </p:nvPr>
        </p:nvSpPr>
        <p:spPr>
          <a:xfrm>
            <a:off x="0" y="2565000"/>
            <a:ext cx="12191400" cy="143928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Calibri"/>
              </a:rPr>
              <a:t>Cliquez pour éditer le format du texte-titre</a:t>
            </a:r>
          </a:p>
        </p:txBody>
      </p:sp>
      <p:sp>
        <p:nvSpPr>
          <p:cNvPr id="42"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Septième niveau de plan</a:t>
            </a:r>
          </a:p>
        </p:txBody>
      </p:sp>
      <p:sp>
        <p:nvSpPr>
          <p:cNvPr id="43" name="PlaceHolder 3"/>
          <p:cNvSpPr>
            <a:spLocks noGrp="1"/>
          </p:cNvSpPr>
          <p:nvPr>
            <p:ph type="ftr" idx="10"/>
          </p:nvPr>
        </p:nvSpPr>
        <p:spPr>
          <a:xfrm>
            <a:off x="4145400" y="6378120"/>
            <a:ext cx="3900600" cy="342360"/>
          </a:xfrm>
          <a:prstGeom prst="rect">
            <a:avLst/>
          </a:prstGeom>
          <a:noFill/>
          <a:ln w="0">
            <a:noFill/>
          </a:ln>
        </p:spPr>
        <p:txBody>
          <a:bodyPr lIns="0" tIns="0" rIns="0" bIns="0" anchor="t">
            <a:noAutofit/>
          </a:bodyPr>
          <a:lstStyle>
            <a:lvl1pPr indent="0" algn="ctr" defTabSz="914400">
              <a:lnSpc>
                <a:spcPct val="100000"/>
              </a:lnSpc>
              <a:buNone/>
              <a:tabLst>
                <a:tab pos="0" algn="l"/>
              </a:tabLst>
              <a:defRPr lang="fr-FR" sz="1400" b="0" strike="noStrike" spc="-1">
                <a:solidFill>
                  <a:srgbClr val="000000"/>
                </a:solidFill>
                <a:latin typeface="Times New Roman"/>
              </a:defRPr>
            </a:lvl1pPr>
          </a:lstStyle>
          <a:p>
            <a:pPr indent="0" algn="ctr" defTabSz="914400">
              <a:lnSpc>
                <a:spcPct val="100000"/>
              </a:lnSpc>
              <a:buNone/>
              <a:tabLst>
                <a:tab pos="0" algn="l"/>
              </a:tabLst>
            </a:pPr>
            <a:r>
              <a:rPr lang="fr-FR" sz="1400" b="0" strike="noStrike" spc="-1">
                <a:solidFill>
                  <a:srgbClr val="000000"/>
                </a:solidFill>
                <a:latin typeface="Times New Roman"/>
              </a:rPr>
              <a:t>&lt;pied de page&gt;</a:t>
            </a:r>
          </a:p>
        </p:txBody>
      </p:sp>
      <p:sp>
        <p:nvSpPr>
          <p:cNvPr id="44" name="PlaceHolder 4"/>
          <p:cNvSpPr>
            <a:spLocks noGrp="1"/>
          </p:cNvSpPr>
          <p:nvPr>
            <p:ph type="sldNum" idx="11"/>
          </p:nvPr>
        </p:nvSpPr>
        <p:spPr>
          <a:xfrm>
            <a:off x="8778240" y="6378120"/>
            <a:ext cx="2803320" cy="342360"/>
          </a:xfrm>
          <a:prstGeom prst="rect">
            <a:avLst/>
          </a:prstGeom>
          <a:noFill/>
          <a:ln w="0">
            <a:noFill/>
          </a:ln>
        </p:spPr>
        <p:txBody>
          <a:bodyPr lIns="0" tIns="0" rIns="0" bIns="0" anchor="t">
            <a:noAutofit/>
          </a:bodyPr>
          <a:lstStyle>
            <a:lvl1pPr indent="0" algn="r" defTabSz="914400">
              <a:lnSpc>
                <a:spcPct val="100000"/>
              </a:lnSpc>
              <a:spcBef>
                <a:spcPts val="479"/>
              </a:spcBef>
              <a:buNone/>
              <a:tabLst>
                <a:tab pos="0" algn="l"/>
              </a:tabLst>
              <a:defRPr lang="fr-FR" sz="2400" b="0" strike="noStrike" spc="-1">
                <a:solidFill>
                  <a:schemeClr val="dk1">
                    <a:tint val="75000"/>
                  </a:schemeClr>
                </a:solidFill>
                <a:latin typeface="Arial"/>
                <a:ea typeface="ＭＳ Ｐゴシック"/>
              </a:defRPr>
            </a:lvl1pPr>
          </a:lstStyle>
          <a:p>
            <a:pPr indent="0" algn="r" defTabSz="914400">
              <a:lnSpc>
                <a:spcPct val="100000"/>
              </a:lnSpc>
              <a:spcBef>
                <a:spcPts val="479"/>
              </a:spcBef>
              <a:buNone/>
              <a:tabLst>
                <a:tab pos="0" algn="l"/>
              </a:tabLst>
            </a:pPr>
            <a:fld id="{75024910-5EE2-4769-9047-5C2AF2A74E79}" type="slidenum">
              <a:rPr lang="fr-FR" sz="2400" b="0" strike="noStrike" spc="-1">
                <a:solidFill>
                  <a:schemeClr val="dk1">
                    <a:tint val="75000"/>
                  </a:schemeClr>
                </a:solidFill>
                <a:latin typeface="Arial"/>
                <a:ea typeface="ＭＳ Ｐゴシック"/>
              </a:rPr>
              <a:t>‹N°›</a:t>
            </a:fld>
            <a:endParaRPr lang="fr-FR" sz="2400" b="0" strike="noStrike" spc="-1">
              <a:solidFill>
                <a:srgbClr val="000000"/>
              </a:solidFill>
              <a:latin typeface="Times New Roman"/>
            </a:endParaRPr>
          </a:p>
        </p:txBody>
      </p:sp>
      <p:sp>
        <p:nvSpPr>
          <p:cNvPr id="45" name="PlaceHolder 5"/>
          <p:cNvSpPr>
            <a:spLocks noGrp="1"/>
          </p:cNvSpPr>
          <p:nvPr>
            <p:ph type="dt" idx="12"/>
          </p:nvPr>
        </p:nvSpPr>
        <p:spPr>
          <a:xfrm>
            <a:off x="609480" y="6378120"/>
            <a:ext cx="2803320" cy="342360"/>
          </a:xfrm>
          <a:prstGeom prst="rect">
            <a:avLst/>
          </a:prstGeom>
          <a:noFill/>
          <a:ln w="0">
            <a:noFill/>
          </a:ln>
        </p:spPr>
        <p:txBody>
          <a:bodyPr lIns="0" tIns="0" rIns="0" bIns="0" anchor="t">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8" name="bg object 16"/>
          <p:cNvPicPr/>
          <p:nvPr/>
        </p:nvPicPr>
        <p:blipFill>
          <a:blip r:embed="rId3"/>
          <a:stretch/>
        </p:blipFill>
        <p:spPr>
          <a:xfrm>
            <a:off x="0" y="539640"/>
            <a:ext cx="9127440" cy="656640"/>
          </a:xfrm>
          <a:prstGeom prst="rect">
            <a:avLst/>
          </a:prstGeom>
          <a:ln w="0">
            <a:noFill/>
          </a:ln>
        </p:spPr>
      </p:pic>
      <p:pic>
        <p:nvPicPr>
          <p:cNvPr id="49" name="bg object 17"/>
          <p:cNvPicPr/>
          <p:nvPr/>
        </p:nvPicPr>
        <p:blipFill>
          <a:blip r:embed="rId4"/>
          <a:stretch/>
        </p:blipFill>
        <p:spPr>
          <a:xfrm>
            <a:off x="10350000" y="6093360"/>
            <a:ext cx="1752840" cy="711720"/>
          </a:xfrm>
          <a:prstGeom prst="rect">
            <a:avLst/>
          </a:prstGeom>
          <a:ln w="0">
            <a:noFill/>
          </a:ln>
        </p:spPr>
      </p:pic>
      <p:sp>
        <p:nvSpPr>
          <p:cNvPr id="50" name="PlaceHolder 1"/>
          <p:cNvSpPr>
            <a:spLocks noGrp="1"/>
          </p:cNvSpPr>
          <p:nvPr>
            <p:ph type="title"/>
          </p:nvPr>
        </p:nvSpPr>
        <p:spPr>
          <a:xfrm>
            <a:off x="0" y="2565000"/>
            <a:ext cx="12191400" cy="143928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Calibri"/>
              </a:rPr>
              <a:t>Cliquez pour éditer le format du texte-titre</a:t>
            </a:r>
          </a:p>
        </p:txBody>
      </p:sp>
      <p:sp>
        <p:nvSpPr>
          <p:cNvPr id="51"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Septième niveau de plan</a:t>
            </a:r>
          </a:p>
        </p:txBody>
      </p:sp>
      <p:sp>
        <p:nvSpPr>
          <p:cNvPr id="52" name="PlaceHolder 3"/>
          <p:cNvSpPr>
            <a:spLocks noGrp="1"/>
          </p:cNvSpPr>
          <p:nvPr>
            <p:ph type="ftr" idx="13"/>
          </p:nvPr>
        </p:nvSpPr>
        <p:spPr>
          <a:xfrm>
            <a:off x="4145400" y="6378120"/>
            <a:ext cx="3900600" cy="342360"/>
          </a:xfrm>
          <a:prstGeom prst="rect">
            <a:avLst/>
          </a:prstGeom>
          <a:noFill/>
          <a:ln w="0">
            <a:noFill/>
          </a:ln>
        </p:spPr>
        <p:txBody>
          <a:bodyPr lIns="0" tIns="0" rIns="0" bIns="0" anchor="t">
            <a:noAutofit/>
          </a:bodyPr>
          <a:lstStyle>
            <a:lvl1pPr indent="0" algn="ctr" defTabSz="914400">
              <a:lnSpc>
                <a:spcPct val="100000"/>
              </a:lnSpc>
              <a:buNone/>
              <a:tabLst>
                <a:tab pos="0" algn="l"/>
              </a:tabLst>
              <a:defRPr lang="fr-FR" sz="1400" b="0" strike="noStrike" spc="-1">
                <a:solidFill>
                  <a:srgbClr val="000000"/>
                </a:solidFill>
                <a:latin typeface="Times New Roman"/>
              </a:defRPr>
            </a:lvl1pPr>
          </a:lstStyle>
          <a:p>
            <a:pPr indent="0" algn="ctr" defTabSz="914400">
              <a:lnSpc>
                <a:spcPct val="100000"/>
              </a:lnSpc>
              <a:buNone/>
              <a:tabLst>
                <a:tab pos="0" algn="l"/>
              </a:tabLst>
            </a:pPr>
            <a:r>
              <a:rPr lang="fr-FR" sz="1400" b="0" strike="noStrike" spc="-1">
                <a:solidFill>
                  <a:srgbClr val="000000"/>
                </a:solidFill>
                <a:latin typeface="Times New Roman"/>
              </a:rPr>
              <a:t>&lt;pied de page&gt;</a:t>
            </a:r>
          </a:p>
        </p:txBody>
      </p:sp>
      <p:sp>
        <p:nvSpPr>
          <p:cNvPr id="53" name="PlaceHolder 4"/>
          <p:cNvSpPr>
            <a:spLocks noGrp="1"/>
          </p:cNvSpPr>
          <p:nvPr>
            <p:ph type="sldNum" idx="14"/>
          </p:nvPr>
        </p:nvSpPr>
        <p:spPr>
          <a:xfrm>
            <a:off x="8778240" y="6378120"/>
            <a:ext cx="2803320" cy="342360"/>
          </a:xfrm>
          <a:prstGeom prst="rect">
            <a:avLst/>
          </a:prstGeom>
          <a:noFill/>
          <a:ln w="0">
            <a:noFill/>
          </a:ln>
        </p:spPr>
        <p:txBody>
          <a:bodyPr lIns="0" tIns="0" rIns="0" bIns="0" anchor="t">
            <a:noAutofit/>
          </a:bodyPr>
          <a:lstStyle>
            <a:lvl1pPr indent="0" algn="r" defTabSz="914400">
              <a:lnSpc>
                <a:spcPct val="100000"/>
              </a:lnSpc>
              <a:spcBef>
                <a:spcPts val="479"/>
              </a:spcBef>
              <a:buNone/>
              <a:tabLst>
                <a:tab pos="0" algn="l"/>
              </a:tabLst>
              <a:defRPr lang="fr-FR" sz="2400" b="0" strike="noStrike" spc="-1">
                <a:solidFill>
                  <a:schemeClr val="dk1">
                    <a:tint val="75000"/>
                  </a:schemeClr>
                </a:solidFill>
                <a:latin typeface="Arial"/>
                <a:ea typeface="ＭＳ Ｐゴシック"/>
              </a:defRPr>
            </a:lvl1pPr>
          </a:lstStyle>
          <a:p>
            <a:pPr indent="0" algn="r" defTabSz="914400">
              <a:lnSpc>
                <a:spcPct val="100000"/>
              </a:lnSpc>
              <a:spcBef>
                <a:spcPts val="479"/>
              </a:spcBef>
              <a:buNone/>
              <a:tabLst>
                <a:tab pos="0" algn="l"/>
              </a:tabLst>
            </a:pPr>
            <a:fld id="{24F45289-9A04-4BB4-AABC-13A38F563879}" type="slidenum">
              <a:rPr lang="fr-FR" sz="2400" b="0" strike="noStrike" spc="-1">
                <a:solidFill>
                  <a:schemeClr val="dk1">
                    <a:tint val="75000"/>
                  </a:schemeClr>
                </a:solidFill>
                <a:latin typeface="Arial"/>
                <a:ea typeface="ＭＳ Ｐゴシック"/>
              </a:rPr>
              <a:t>‹N°›</a:t>
            </a:fld>
            <a:endParaRPr lang="fr-FR" sz="2400" b="0" strike="noStrike" spc="-1">
              <a:solidFill>
                <a:srgbClr val="000000"/>
              </a:solidFill>
              <a:latin typeface="Times New Roman"/>
            </a:endParaRPr>
          </a:p>
        </p:txBody>
      </p:sp>
      <p:sp>
        <p:nvSpPr>
          <p:cNvPr id="54" name="PlaceHolder 5"/>
          <p:cNvSpPr>
            <a:spLocks noGrp="1"/>
          </p:cNvSpPr>
          <p:nvPr>
            <p:ph type="dt" idx="15"/>
          </p:nvPr>
        </p:nvSpPr>
        <p:spPr>
          <a:xfrm>
            <a:off x="609480" y="6378120"/>
            <a:ext cx="2803320" cy="342360"/>
          </a:xfrm>
          <a:prstGeom prst="rect">
            <a:avLst/>
          </a:prstGeom>
          <a:noFill/>
          <a:ln w="0">
            <a:noFill/>
          </a:ln>
        </p:spPr>
        <p:txBody>
          <a:bodyPr lIns="0" tIns="0" rIns="0" bIns="0" anchor="t">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0" y="2565000"/>
            <a:ext cx="12191400" cy="143928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Calibri"/>
              </a:rPr>
              <a:t>Cliquez pour éditer le format du texte-titre</a:t>
            </a:r>
          </a:p>
        </p:txBody>
      </p:sp>
      <p:sp>
        <p:nvSpPr>
          <p:cNvPr id="58"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Septième niveau de plan</a:t>
            </a:r>
          </a:p>
        </p:txBody>
      </p:sp>
      <p:sp>
        <p:nvSpPr>
          <p:cNvPr id="59" name="PlaceHolder 3"/>
          <p:cNvSpPr>
            <a:spLocks noGrp="1"/>
          </p:cNvSpPr>
          <p:nvPr>
            <p:ph type="ftr" idx="16"/>
          </p:nvPr>
        </p:nvSpPr>
        <p:spPr>
          <a:xfrm>
            <a:off x="4145400" y="6378120"/>
            <a:ext cx="3900600" cy="342360"/>
          </a:xfrm>
          <a:prstGeom prst="rect">
            <a:avLst/>
          </a:prstGeom>
          <a:noFill/>
          <a:ln w="0">
            <a:noFill/>
          </a:ln>
        </p:spPr>
        <p:txBody>
          <a:bodyPr lIns="0" tIns="0" rIns="0" bIns="0" anchor="t">
            <a:noAutofit/>
          </a:bodyPr>
          <a:lstStyle>
            <a:lvl1pPr indent="0" algn="ctr" defTabSz="914400">
              <a:lnSpc>
                <a:spcPct val="100000"/>
              </a:lnSpc>
              <a:buNone/>
              <a:tabLst>
                <a:tab pos="0" algn="l"/>
              </a:tabLst>
              <a:defRPr lang="fr-FR" sz="1400" b="0" strike="noStrike" spc="-1">
                <a:solidFill>
                  <a:srgbClr val="000000"/>
                </a:solidFill>
                <a:latin typeface="Times New Roman"/>
              </a:defRPr>
            </a:lvl1pPr>
          </a:lstStyle>
          <a:p>
            <a:pPr indent="0" algn="ctr" defTabSz="914400">
              <a:lnSpc>
                <a:spcPct val="100000"/>
              </a:lnSpc>
              <a:buNone/>
              <a:tabLst>
                <a:tab pos="0" algn="l"/>
              </a:tabLst>
            </a:pPr>
            <a:r>
              <a:rPr lang="fr-FR" sz="1400" b="0" strike="noStrike" spc="-1">
                <a:solidFill>
                  <a:srgbClr val="000000"/>
                </a:solidFill>
                <a:latin typeface="Times New Roman"/>
              </a:rPr>
              <a:t>&lt;pied de page&gt;</a:t>
            </a:r>
          </a:p>
        </p:txBody>
      </p:sp>
      <p:sp>
        <p:nvSpPr>
          <p:cNvPr id="60" name="PlaceHolder 4"/>
          <p:cNvSpPr>
            <a:spLocks noGrp="1"/>
          </p:cNvSpPr>
          <p:nvPr>
            <p:ph type="sldNum" idx="17"/>
          </p:nvPr>
        </p:nvSpPr>
        <p:spPr>
          <a:xfrm>
            <a:off x="8778240" y="6378120"/>
            <a:ext cx="2803320" cy="342360"/>
          </a:xfrm>
          <a:prstGeom prst="rect">
            <a:avLst/>
          </a:prstGeom>
          <a:noFill/>
          <a:ln w="0">
            <a:noFill/>
          </a:ln>
        </p:spPr>
        <p:txBody>
          <a:bodyPr lIns="0" tIns="0" rIns="0" bIns="0" anchor="t">
            <a:noAutofit/>
          </a:bodyPr>
          <a:lstStyle>
            <a:lvl1pPr indent="0" algn="r" defTabSz="914400">
              <a:lnSpc>
                <a:spcPct val="100000"/>
              </a:lnSpc>
              <a:spcBef>
                <a:spcPts val="479"/>
              </a:spcBef>
              <a:buNone/>
              <a:tabLst>
                <a:tab pos="0" algn="l"/>
              </a:tabLst>
              <a:defRPr lang="fr-FR" sz="2400" b="0" strike="noStrike" spc="-1">
                <a:solidFill>
                  <a:schemeClr val="dk1">
                    <a:tint val="75000"/>
                  </a:schemeClr>
                </a:solidFill>
                <a:latin typeface="Arial"/>
                <a:ea typeface="ＭＳ Ｐゴシック"/>
              </a:defRPr>
            </a:lvl1pPr>
          </a:lstStyle>
          <a:p>
            <a:pPr indent="0" algn="r" defTabSz="914400">
              <a:lnSpc>
                <a:spcPct val="100000"/>
              </a:lnSpc>
              <a:spcBef>
                <a:spcPts val="479"/>
              </a:spcBef>
              <a:buNone/>
              <a:tabLst>
                <a:tab pos="0" algn="l"/>
              </a:tabLst>
            </a:pPr>
            <a:fld id="{C1E28FE7-D20A-450F-928F-CFB3C70EC197}" type="slidenum">
              <a:rPr lang="fr-FR" sz="2400" b="0" strike="noStrike" spc="-1">
                <a:solidFill>
                  <a:schemeClr val="dk1">
                    <a:tint val="75000"/>
                  </a:schemeClr>
                </a:solidFill>
                <a:latin typeface="Arial"/>
                <a:ea typeface="ＭＳ Ｐゴシック"/>
              </a:rPr>
              <a:t>‹N°›</a:t>
            </a:fld>
            <a:endParaRPr lang="fr-FR" sz="2400" b="0" strike="noStrike" spc="-1">
              <a:solidFill>
                <a:srgbClr val="000000"/>
              </a:solidFill>
              <a:latin typeface="Times New Roman"/>
            </a:endParaRPr>
          </a:p>
        </p:txBody>
      </p:sp>
      <p:sp>
        <p:nvSpPr>
          <p:cNvPr id="61" name="PlaceHolder 5"/>
          <p:cNvSpPr>
            <a:spLocks noGrp="1"/>
          </p:cNvSpPr>
          <p:nvPr>
            <p:ph type="dt" idx="18"/>
          </p:nvPr>
        </p:nvSpPr>
        <p:spPr>
          <a:xfrm>
            <a:off x="609480" y="6378120"/>
            <a:ext cx="2803320" cy="342360"/>
          </a:xfrm>
          <a:prstGeom prst="rect">
            <a:avLst/>
          </a:prstGeom>
          <a:noFill/>
          <a:ln w="0">
            <a:noFill/>
          </a:ln>
        </p:spPr>
        <p:txBody>
          <a:bodyPr lIns="0" tIns="0" rIns="0" bIns="0" anchor="t">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0" y="2565000"/>
            <a:ext cx="12191400" cy="143928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Calibri"/>
              </a:rPr>
              <a:t>Cliquez pour éditer le format du texte-titre</a:t>
            </a:r>
          </a:p>
        </p:txBody>
      </p:sp>
      <p:sp>
        <p:nvSpPr>
          <p:cNvPr id="65"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Septième niveau de plan</a:t>
            </a:r>
          </a:p>
        </p:txBody>
      </p:sp>
      <p:sp>
        <p:nvSpPr>
          <p:cNvPr id="66" name="PlaceHolder 3"/>
          <p:cNvSpPr>
            <a:spLocks noGrp="1"/>
          </p:cNvSpPr>
          <p:nvPr>
            <p:ph type="ftr" idx="19"/>
          </p:nvPr>
        </p:nvSpPr>
        <p:spPr>
          <a:xfrm>
            <a:off x="4145400" y="6378120"/>
            <a:ext cx="3900600" cy="342360"/>
          </a:xfrm>
          <a:prstGeom prst="rect">
            <a:avLst/>
          </a:prstGeom>
          <a:noFill/>
          <a:ln w="0">
            <a:noFill/>
          </a:ln>
        </p:spPr>
        <p:txBody>
          <a:bodyPr lIns="0" tIns="0" rIns="0" bIns="0" anchor="t">
            <a:noAutofit/>
          </a:bodyPr>
          <a:lstStyle>
            <a:lvl1pPr indent="0" algn="ctr" defTabSz="914400">
              <a:lnSpc>
                <a:spcPct val="100000"/>
              </a:lnSpc>
              <a:buNone/>
              <a:tabLst>
                <a:tab pos="0" algn="l"/>
              </a:tabLst>
              <a:defRPr lang="fr-FR" sz="1400" b="0" strike="noStrike" spc="-1">
                <a:solidFill>
                  <a:srgbClr val="000000"/>
                </a:solidFill>
                <a:latin typeface="Times New Roman"/>
              </a:defRPr>
            </a:lvl1pPr>
          </a:lstStyle>
          <a:p>
            <a:pPr indent="0" algn="ctr" defTabSz="914400">
              <a:lnSpc>
                <a:spcPct val="100000"/>
              </a:lnSpc>
              <a:buNone/>
              <a:tabLst>
                <a:tab pos="0" algn="l"/>
              </a:tabLst>
            </a:pPr>
            <a:r>
              <a:rPr lang="fr-FR" sz="1400" b="0" strike="noStrike" spc="-1">
                <a:solidFill>
                  <a:srgbClr val="000000"/>
                </a:solidFill>
                <a:latin typeface="Times New Roman"/>
              </a:rPr>
              <a:t>&lt;pied de page&gt;</a:t>
            </a:r>
          </a:p>
        </p:txBody>
      </p:sp>
      <p:sp>
        <p:nvSpPr>
          <p:cNvPr id="67" name="PlaceHolder 4"/>
          <p:cNvSpPr>
            <a:spLocks noGrp="1"/>
          </p:cNvSpPr>
          <p:nvPr>
            <p:ph type="sldNum" idx="20"/>
          </p:nvPr>
        </p:nvSpPr>
        <p:spPr>
          <a:xfrm>
            <a:off x="8778240" y="6378120"/>
            <a:ext cx="2803320" cy="342360"/>
          </a:xfrm>
          <a:prstGeom prst="rect">
            <a:avLst/>
          </a:prstGeom>
          <a:noFill/>
          <a:ln w="0">
            <a:noFill/>
          </a:ln>
        </p:spPr>
        <p:txBody>
          <a:bodyPr lIns="0" tIns="0" rIns="0" bIns="0" anchor="t">
            <a:noAutofit/>
          </a:bodyPr>
          <a:lstStyle>
            <a:lvl1pPr indent="0" algn="r" defTabSz="914400">
              <a:lnSpc>
                <a:spcPct val="100000"/>
              </a:lnSpc>
              <a:spcBef>
                <a:spcPts val="479"/>
              </a:spcBef>
              <a:buNone/>
              <a:tabLst>
                <a:tab pos="0" algn="l"/>
              </a:tabLst>
              <a:defRPr lang="fr-FR" sz="2400" b="0" strike="noStrike" spc="-1">
                <a:solidFill>
                  <a:schemeClr val="dk1">
                    <a:tint val="75000"/>
                  </a:schemeClr>
                </a:solidFill>
                <a:latin typeface="Arial"/>
                <a:ea typeface="ＭＳ Ｐゴシック"/>
              </a:defRPr>
            </a:lvl1pPr>
          </a:lstStyle>
          <a:p>
            <a:pPr indent="0" algn="r" defTabSz="914400">
              <a:lnSpc>
                <a:spcPct val="100000"/>
              </a:lnSpc>
              <a:spcBef>
                <a:spcPts val="479"/>
              </a:spcBef>
              <a:buNone/>
              <a:tabLst>
                <a:tab pos="0" algn="l"/>
              </a:tabLst>
            </a:pPr>
            <a:fld id="{6ACFA7AD-E6F3-4F65-88F4-4EC605E92469}" type="slidenum">
              <a:rPr lang="fr-FR" sz="2400" b="0" strike="noStrike" spc="-1">
                <a:solidFill>
                  <a:schemeClr val="dk1">
                    <a:tint val="75000"/>
                  </a:schemeClr>
                </a:solidFill>
                <a:latin typeface="Arial"/>
                <a:ea typeface="ＭＳ Ｐゴシック"/>
              </a:rPr>
              <a:t>‹N°›</a:t>
            </a:fld>
            <a:endParaRPr lang="fr-FR" sz="2400" b="0" strike="noStrike" spc="-1">
              <a:solidFill>
                <a:srgbClr val="000000"/>
              </a:solidFill>
              <a:latin typeface="Times New Roman"/>
            </a:endParaRPr>
          </a:p>
        </p:txBody>
      </p:sp>
      <p:sp>
        <p:nvSpPr>
          <p:cNvPr id="68" name="PlaceHolder 5"/>
          <p:cNvSpPr>
            <a:spLocks noGrp="1"/>
          </p:cNvSpPr>
          <p:nvPr>
            <p:ph type="dt" idx="21"/>
          </p:nvPr>
        </p:nvSpPr>
        <p:spPr>
          <a:xfrm>
            <a:off x="609480" y="6378120"/>
            <a:ext cx="2803320" cy="342360"/>
          </a:xfrm>
          <a:prstGeom prst="rect">
            <a:avLst/>
          </a:prstGeom>
          <a:noFill/>
          <a:ln w="0">
            <a:noFill/>
          </a:ln>
        </p:spPr>
        <p:txBody>
          <a:bodyPr lIns="0" tIns="0" rIns="0" bIns="0" anchor="t">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mailto:benoit.cressent@ffvoile.fr" TargetMode="External"/><Relationship Id="rId13" Type="http://schemas.openxmlformats.org/officeDocument/2006/relationships/hyperlink" Target="mailto:pauladrien.cuvillier@ffvoile.fr" TargetMode="External"/><Relationship Id="rId3" Type="http://schemas.openxmlformats.org/officeDocument/2006/relationships/image" Target="../media/image7.jpeg"/><Relationship Id="rId7" Type="http://schemas.openxmlformats.org/officeDocument/2006/relationships/hyperlink" Target="mailto:maelle.leboulleux@ffvoile.fr" TargetMode="External"/><Relationship Id="rId12" Type="http://schemas.openxmlformats.org/officeDocument/2006/relationships/hyperlink" Target="mailto:yoann.colin@ffvoile.fr" TargetMode="External"/><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hyperlink" Target="mailto:marina.astre@ffvoile.fr" TargetMode="External"/><Relationship Id="rId11" Type="http://schemas.openxmlformats.org/officeDocument/2006/relationships/hyperlink" Target="mailto:Mathieu.toussaint@ffvoile.fr" TargetMode="External"/><Relationship Id="rId5" Type="http://schemas.openxmlformats.org/officeDocument/2006/relationships/hyperlink" Target="mailto:emmanuelle.brouder@ffvoile.fr" TargetMode="External"/><Relationship Id="rId10" Type="http://schemas.openxmlformats.org/officeDocument/2006/relationships/hyperlink" Target="mailto:francois.bovis@ffvoile.fr" TargetMode="External"/><Relationship Id="rId4" Type="http://schemas.openxmlformats.org/officeDocument/2006/relationships/hyperlink" Target="mailto:sylvie.lasseaux@ffvoile.fr" TargetMode="External"/><Relationship Id="rId9" Type="http://schemas.openxmlformats.org/officeDocument/2006/relationships/hyperlink" Target="mailto:boris.galopin@ffvoile.f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destinationvoile.com/" TargetMode="Externa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clubs.ffvoile.fr/media/qktjenjt/assurances-structures.pdf" TargetMode="External"/><Relationship Id="rId2" Type="http://schemas.openxmlformats.org/officeDocument/2006/relationships/hyperlink" Target="https://clubs.ffvoile.fr/media/eallaoj2/assurance-licences-4.pdf" TargetMode="Externa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lubs.ffvoile.fr/documents-juridiques/" TargetMode="External"/><Relationship Id="rId2" Type="http://schemas.openxmlformats.org/officeDocument/2006/relationships/hyperlink" Target="mailto:reglementation@ffvoile.f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Etat%20des%20lieux%20CQP%20IV%20022026.xlsx"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hyperlink" Target="https://indicateurs.ffvoile.fr/" TargetMode="Externa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media.ffvoile.fr/uploads/mp4/hd/formation-devenir-charge-de-developpement-d-une-structure-sportive-associative8c4f.mp4" TargetMode="External"/><Relationship Id="rId2" Type="http://schemas.openxmlformats.org/officeDocument/2006/relationships/hyperlink" Target="https://formation.ffvoile.fr/devenir-un-professionnel-du-nautisme/tfp-cdssa-charge-de-developpement-d-une-structure-sportive-associative/" TargetMode="External"/><Relationship Id="rId1" Type="http://schemas.openxmlformats.org/officeDocument/2006/relationships/slideLayout" Target="../slideLayouts/slideLayout3.xml"/><Relationship Id="rId5" Type="http://schemas.openxmlformats.org/officeDocument/2006/relationships/hyperlink" Target="https://formation.ffvoile.fr/actualite/?guid=40219&amp;name=tfp-cdssa-une-premiere-semaine-de-formation-qui-fait-deja-bouger-les-clubs&amp;utm_source=ActiveCampaign&amp;utm_medium=email&amp;utm_content=Newsletter%20Clubs%20-%20Votre%20rendez-vous%20FFVoile&amp;utm_campaign=Newsletter%20Clubs%2018%2F12%2F2025%20%20%28Copie%29" TargetMode="Externa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ffvoile.activehosted.com/index.php?action=social&amp;chash=d94e18a8adb4cc0f623f7a83b1ac75b4.1329&amp;s=feb5f7cfb41594e21a10470961b31b38"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data.sports.gouv.fr/pages/accueil/" TargetMode="External"/><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PlaceHolder 1"/>
          <p:cNvSpPr>
            <a:spLocks noGrp="1"/>
          </p:cNvSpPr>
          <p:nvPr>
            <p:ph type="title"/>
          </p:nvPr>
        </p:nvSpPr>
        <p:spPr>
          <a:xfrm>
            <a:off x="2319120" y="2457000"/>
            <a:ext cx="9740520" cy="194364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6000" b="1" strike="noStrike" cap="all" spc="-1">
                <a:solidFill>
                  <a:schemeClr val="dk2"/>
                </a:solidFill>
                <a:latin typeface="Arial"/>
                <a:ea typeface="ＭＳ Ｐゴシック"/>
              </a:rPr>
              <a:t>Journée </a:t>
            </a:r>
            <a:br>
              <a:rPr sz="6000"/>
            </a:br>
            <a:r>
              <a:rPr lang="fr-FR" sz="4000" b="1" strike="noStrike" cap="all" spc="-1">
                <a:solidFill>
                  <a:schemeClr val="dk2"/>
                </a:solidFill>
                <a:latin typeface="Arial"/>
                <a:ea typeface="ＭＳ Ｐゴシック"/>
              </a:rPr>
              <a:t>ecole francaise de voile</a:t>
            </a:r>
            <a:br>
              <a:rPr sz="6000"/>
            </a:br>
            <a:r>
              <a:rPr lang="fr-FR" sz="6000" b="1" strike="noStrike" cap="all" spc="-1">
                <a:solidFill>
                  <a:schemeClr val="dk2"/>
                </a:solidFill>
                <a:latin typeface="Arial"/>
                <a:ea typeface="ＭＳ Ｐゴシック"/>
              </a:rPr>
              <a:t>CDV22</a:t>
            </a:r>
            <a:endParaRPr lang="fr-FR" sz="6000" b="0" strike="noStrike" spc="-1">
              <a:solidFill>
                <a:schemeClr val="dk1"/>
              </a:solidFill>
              <a:latin typeface="Arial"/>
            </a:endParaRPr>
          </a:p>
        </p:txBody>
      </p:sp>
      <p:sp>
        <p:nvSpPr>
          <p:cNvPr id="72" name="PlaceHolder 2"/>
          <p:cNvSpPr>
            <a:spLocks noGrp="1"/>
          </p:cNvSpPr>
          <p:nvPr>
            <p:ph/>
          </p:nvPr>
        </p:nvSpPr>
        <p:spPr>
          <a:xfrm>
            <a:off x="5261040" y="5805360"/>
            <a:ext cx="2699280" cy="503280"/>
          </a:xfrm>
          <a:prstGeom prst="rect">
            <a:avLst/>
          </a:prstGeom>
          <a:noFill/>
          <a:ln w="0">
            <a:noFill/>
          </a:ln>
        </p:spPr>
        <p:txBody>
          <a:bodyPr lIns="90000" tIns="45000" rIns="90000" bIns="45000" anchor="t">
            <a:noAutofit/>
          </a:bodyPr>
          <a:lstStyle/>
          <a:p>
            <a:pPr marL="419040" indent="-419040" algn="r" defTabSz="914400">
              <a:lnSpc>
                <a:spcPct val="100000"/>
              </a:lnSpc>
              <a:spcBef>
                <a:spcPts val="561"/>
              </a:spcBef>
              <a:buNone/>
              <a:tabLst>
                <a:tab pos="0" algn="l"/>
              </a:tabLst>
            </a:pPr>
            <a:r>
              <a:rPr lang="fr-FR" sz="2800" b="1" strike="noStrike" spc="-1">
                <a:solidFill>
                  <a:schemeClr val="lt2"/>
                </a:solidFill>
                <a:latin typeface="Arial"/>
                <a:ea typeface="ＭＳ Ｐゴシック"/>
              </a:rPr>
              <a:t>12 février 2026</a:t>
            </a:r>
            <a:endParaRPr lang="fr-FR" sz="2800" b="0" strike="noStrike" spc="-1">
              <a:solidFill>
                <a:schemeClr val="dk1"/>
              </a:solidFill>
              <a:latin typeface="Arial"/>
            </a:endParaRPr>
          </a:p>
        </p:txBody>
      </p:sp>
      <p:pic>
        <p:nvPicPr>
          <p:cNvPr id="73" name="Image 7" descr="Une image contenant texte, logo, Police, Graphique"/>
          <p:cNvPicPr/>
          <p:nvPr/>
        </p:nvPicPr>
        <p:blipFill>
          <a:blip r:embed="rId2"/>
          <a:stretch/>
        </p:blipFill>
        <p:spPr>
          <a:xfrm>
            <a:off x="8753400" y="332640"/>
            <a:ext cx="3438000" cy="199548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688320" y="600120"/>
            <a:ext cx="6671160" cy="1157040"/>
          </a:xfrm>
          <a:prstGeom prst="rect">
            <a:avLst/>
          </a:prstGeom>
          <a:noFill/>
          <a:ln w="0">
            <a:noFill/>
          </a:ln>
        </p:spPr>
        <p:txBody>
          <a:bodyPr lIns="0" tIns="12240" rIns="0" bIns="0" anchor="t">
            <a:noAutofit/>
          </a:bodyPr>
          <a:lstStyle/>
          <a:p>
            <a:pPr marL="12600" indent="0" defTabSz="914400">
              <a:lnSpc>
                <a:spcPct val="100000"/>
              </a:lnSpc>
              <a:spcBef>
                <a:spcPts val="96"/>
              </a:spcBef>
              <a:buNone/>
              <a:tabLst>
                <a:tab pos="0" algn="l"/>
              </a:tabLst>
            </a:pPr>
            <a:r>
              <a:rPr lang="fr-FR" sz="2800" b="1" strike="noStrike" spc="-66">
                <a:solidFill>
                  <a:schemeClr val="dk1"/>
                </a:solidFill>
                <a:latin typeface="Trebuchet MS"/>
              </a:rPr>
              <a:t>Répartition</a:t>
            </a:r>
            <a:r>
              <a:rPr lang="fr-FR" sz="2800" b="1" strike="noStrike" spc="-151">
                <a:solidFill>
                  <a:schemeClr val="dk1"/>
                </a:solidFill>
                <a:latin typeface="Trebuchet MS"/>
              </a:rPr>
              <a:t> </a:t>
            </a:r>
            <a:r>
              <a:rPr lang="fr-FR" sz="2800" b="1" strike="noStrike" spc="-72">
                <a:solidFill>
                  <a:schemeClr val="dk1"/>
                </a:solidFill>
                <a:latin typeface="Trebuchet MS"/>
              </a:rPr>
              <a:t>financière</a:t>
            </a:r>
            <a:r>
              <a:rPr lang="fr-FR" sz="2800" b="1" strike="noStrike" spc="-137">
                <a:solidFill>
                  <a:schemeClr val="dk1"/>
                </a:solidFill>
                <a:latin typeface="Trebuchet MS"/>
              </a:rPr>
              <a:t> </a:t>
            </a:r>
            <a:r>
              <a:rPr lang="fr-FR" sz="2800" b="1" strike="noStrike" spc="-126">
                <a:solidFill>
                  <a:schemeClr val="dk1"/>
                </a:solidFill>
                <a:latin typeface="Trebuchet MS"/>
              </a:rPr>
              <a:t>d’1</a:t>
            </a:r>
            <a:r>
              <a:rPr lang="fr-FR" sz="2800" b="1" strike="noStrike" spc="-177">
                <a:solidFill>
                  <a:schemeClr val="dk1"/>
                </a:solidFill>
                <a:latin typeface="Trebuchet MS"/>
              </a:rPr>
              <a:t> </a:t>
            </a:r>
            <a:r>
              <a:rPr lang="fr-FR" sz="2800" b="1" strike="noStrike" spc="-1">
                <a:solidFill>
                  <a:schemeClr val="dk1"/>
                </a:solidFill>
                <a:latin typeface="Trebuchet MS"/>
              </a:rPr>
              <a:t>passeport</a:t>
            </a:r>
            <a:r>
              <a:rPr lang="fr-FR" sz="2800" b="1" strike="noStrike" spc="-160">
                <a:solidFill>
                  <a:schemeClr val="dk1"/>
                </a:solidFill>
                <a:latin typeface="Trebuchet MS"/>
              </a:rPr>
              <a:t> </a:t>
            </a:r>
            <a:r>
              <a:rPr lang="fr-FR" sz="2800" b="1" strike="noStrike" spc="-55">
                <a:solidFill>
                  <a:schemeClr val="dk1"/>
                </a:solidFill>
                <a:latin typeface="Trebuchet MS"/>
              </a:rPr>
              <a:t>2025</a:t>
            </a:r>
            <a:endParaRPr lang="fr-FR" sz="2800" b="0" strike="noStrike" spc="-1">
              <a:solidFill>
                <a:schemeClr val="dk1"/>
              </a:solidFill>
              <a:latin typeface="Calibri"/>
            </a:endParaRPr>
          </a:p>
        </p:txBody>
      </p:sp>
      <p:grpSp>
        <p:nvGrpSpPr>
          <p:cNvPr id="170" name="object 3"/>
          <p:cNvGrpSpPr/>
          <p:nvPr/>
        </p:nvGrpSpPr>
        <p:grpSpPr>
          <a:xfrm>
            <a:off x="3333600" y="2055240"/>
            <a:ext cx="3549960" cy="3549960"/>
            <a:chOff x="3333600" y="2055240"/>
            <a:chExt cx="3549960" cy="3549960"/>
          </a:xfrm>
        </p:grpSpPr>
        <p:sp>
          <p:nvSpPr>
            <p:cNvPr id="171" name="object 4"/>
            <p:cNvSpPr/>
            <p:nvPr/>
          </p:nvSpPr>
          <p:spPr>
            <a:xfrm>
              <a:off x="5108760" y="2055240"/>
              <a:ext cx="1774800" cy="3524040"/>
            </a:xfrm>
            <a:custGeom>
              <a:avLst/>
              <a:gdLst>
                <a:gd name="textAreaLeft" fmla="*/ 0 w 1774800"/>
                <a:gd name="textAreaRight" fmla="*/ 1775520 w 1774800"/>
                <a:gd name="textAreaTop" fmla="*/ 0 h 3524040"/>
                <a:gd name="textAreaBottom" fmla="*/ 3524760 h 3524040"/>
              </a:gdLst>
              <a:ahLst/>
              <a:cxnLst/>
              <a:rect l="textAreaLeft" t="textAreaTop" r="textAreaRight" b="textAreaBottom"/>
              <a:pathLst>
                <a:path w="1775459" h="3524885">
                  <a:moveTo>
                    <a:pt x="0" y="0"/>
                  </a:moveTo>
                  <a:lnTo>
                    <a:pt x="0" y="1775206"/>
                  </a:lnTo>
                  <a:lnTo>
                    <a:pt x="301244" y="3524631"/>
                  </a:lnTo>
                  <a:lnTo>
                    <a:pt x="349203" y="3515699"/>
                  </a:lnTo>
                  <a:lnTo>
                    <a:pt x="396657" y="3505521"/>
                  </a:lnTo>
                  <a:lnTo>
                    <a:pt x="443589" y="3494117"/>
                  </a:lnTo>
                  <a:lnTo>
                    <a:pt x="489984" y="3481504"/>
                  </a:lnTo>
                  <a:lnTo>
                    <a:pt x="535826" y="3467703"/>
                  </a:lnTo>
                  <a:lnTo>
                    <a:pt x="581099" y="3452731"/>
                  </a:lnTo>
                  <a:lnTo>
                    <a:pt x="625786" y="3436607"/>
                  </a:lnTo>
                  <a:lnTo>
                    <a:pt x="669873" y="3419351"/>
                  </a:lnTo>
                  <a:lnTo>
                    <a:pt x="713343" y="3400980"/>
                  </a:lnTo>
                  <a:lnTo>
                    <a:pt x="756181" y="3381515"/>
                  </a:lnTo>
                  <a:lnTo>
                    <a:pt x="798371" y="3360973"/>
                  </a:lnTo>
                  <a:lnTo>
                    <a:pt x="839896" y="3339373"/>
                  </a:lnTo>
                  <a:lnTo>
                    <a:pt x="880742" y="3316735"/>
                  </a:lnTo>
                  <a:lnTo>
                    <a:pt x="920891" y="3293077"/>
                  </a:lnTo>
                  <a:lnTo>
                    <a:pt x="960329" y="3268417"/>
                  </a:lnTo>
                  <a:lnTo>
                    <a:pt x="999040" y="3242775"/>
                  </a:lnTo>
                  <a:lnTo>
                    <a:pt x="1037007" y="3216170"/>
                  </a:lnTo>
                  <a:lnTo>
                    <a:pt x="1074216" y="3188619"/>
                  </a:lnTo>
                  <a:lnTo>
                    <a:pt x="1110649" y="3160143"/>
                  </a:lnTo>
                  <a:lnTo>
                    <a:pt x="1146291" y="3130759"/>
                  </a:lnTo>
                  <a:lnTo>
                    <a:pt x="1181127" y="3100487"/>
                  </a:lnTo>
                  <a:lnTo>
                    <a:pt x="1215140" y="3069346"/>
                  </a:lnTo>
                  <a:lnTo>
                    <a:pt x="1248315" y="3037354"/>
                  </a:lnTo>
                  <a:lnTo>
                    <a:pt x="1280636" y="3004529"/>
                  </a:lnTo>
                  <a:lnTo>
                    <a:pt x="1312087" y="2970892"/>
                  </a:lnTo>
                  <a:lnTo>
                    <a:pt x="1342652" y="2936460"/>
                  </a:lnTo>
                  <a:lnTo>
                    <a:pt x="1372316" y="2901252"/>
                  </a:lnTo>
                  <a:lnTo>
                    <a:pt x="1401062" y="2865288"/>
                  </a:lnTo>
                  <a:lnTo>
                    <a:pt x="1428874" y="2828585"/>
                  </a:lnTo>
                  <a:lnTo>
                    <a:pt x="1455738" y="2791164"/>
                  </a:lnTo>
                  <a:lnTo>
                    <a:pt x="1481636" y="2753042"/>
                  </a:lnTo>
                  <a:lnTo>
                    <a:pt x="1506554" y="2714238"/>
                  </a:lnTo>
                  <a:lnTo>
                    <a:pt x="1530475" y="2674772"/>
                  </a:lnTo>
                  <a:lnTo>
                    <a:pt x="1553383" y="2634661"/>
                  </a:lnTo>
                  <a:lnTo>
                    <a:pt x="1575263" y="2593926"/>
                  </a:lnTo>
                  <a:lnTo>
                    <a:pt x="1596099" y="2552584"/>
                  </a:lnTo>
                  <a:lnTo>
                    <a:pt x="1615875" y="2510654"/>
                  </a:lnTo>
                  <a:lnTo>
                    <a:pt x="1634575" y="2468156"/>
                  </a:lnTo>
                  <a:lnTo>
                    <a:pt x="1652184" y="2425107"/>
                  </a:lnTo>
                  <a:lnTo>
                    <a:pt x="1668684" y="2381527"/>
                  </a:lnTo>
                  <a:lnTo>
                    <a:pt x="1684062" y="2337435"/>
                  </a:lnTo>
                  <a:lnTo>
                    <a:pt x="1698300" y="2292850"/>
                  </a:lnTo>
                  <a:lnTo>
                    <a:pt x="1711383" y="2247789"/>
                  </a:lnTo>
                  <a:lnTo>
                    <a:pt x="1723296" y="2202273"/>
                  </a:lnTo>
                  <a:lnTo>
                    <a:pt x="1734022" y="2156319"/>
                  </a:lnTo>
                  <a:lnTo>
                    <a:pt x="1743545" y="2109947"/>
                  </a:lnTo>
                  <a:lnTo>
                    <a:pt x="1751850" y="2063175"/>
                  </a:lnTo>
                  <a:lnTo>
                    <a:pt x="1758920" y="2016023"/>
                  </a:lnTo>
                  <a:lnTo>
                    <a:pt x="1764741" y="1968508"/>
                  </a:lnTo>
                  <a:lnTo>
                    <a:pt x="1769295" y="1920650"/>
                  </a:lnTo>
                  <a:lnTo>
                    <a:pt x="1772568" y="1872468"/>
                  </a:lnTo>
                  <a:lnTo>
                    <a:pt x="1774544" y="1823980"/>
                  </a:lnTo>
                  <a:lnTo>
                    <a:pt x="1775205" y="1775206"/>
                  </a:lnTo>
                  <a:lnTo>
                    <a:pt x="1774567" y="1727140"/>
                  </a:lnTo>
                  <a:lnTo>
                    <a:pt x="1772664" y="1679389"/>
                  </a:lnTo>
                  <a:lnTo>
                    <a:pt x="1769511" y="1631970"/>
                  </a:lnTo>
                  <a:lnTo>
                    <a:pt x="1765125" y="1584899"/>
                  </a:lnTo>
                  <a:lnTo>
                    <a:pt x="1759522" y="1538192"/>
                  </a:lnTo>
                  <a:lnTo>
                    <a:pt x="1752717" y="1491864"/>
                  </a:lnTo>
                  <a:lnTo>
                    <a:pt x="1744728" y="1445933"/>
                  </a:lnTo>
                  <a:lnTo>
                    <a:pt x="1735570" y="1400413"/>
                  </a:lnTo>
                  <a:lnTo>
                    <a:pt x="1725260" y="1355322"/>
                  </a:lnTo>
                  <a:lnTo>
                    <a:pt x="1713812" y="1310675"/>
                  </a:lnTo>
                  <a:lnTo>
                    <a:pt x="1701244" y="1266489"/>
                  </a:lnTo>
                  <a:lnTo>
                    <a:pt x="1687572" y="1222779"/>
                  </a:lnTo>
                  <a:lnTo>
                    <a:pt x="1672811" y="1179561"/>
                  </a:lnTo>
                  <a:lnTo>
                    <a:pt x="1656978" y="1136852"/>
                  </a:lnTo>
                  <a:lnTo>
                    <a:pt x="1640089" y="1094669"/>
                  </a:lnTo>
                  <a:lnTo>
                    <a:pt x="1622160" y="1053026"/>
                  </a:lnTo>
                  <a:lnTo>
                    <a:pt x="1603207" y="1011940"/>
                  </a:lnTo>
                  <a:lnTo>
                    <a:pt x="1583247" y="971427"/>
                  </a:lnTo>
                  <a:lnTo>
                    <a:pt x="1562294" y="931503"/>
                  </a:lnTo>
                  <a:lnTo>
                    <a:pt x="1540366" y="892185"/>
                  </a:lnTo>
                  <a:lnTo>
                    <a:pt x="1517478" y="853488"/>
                  </a:lnTo>
                  <a:lnTo>
                    <a:pt x="1493647" y="815428"/>
                  </a:lnTo>
                  <a:lnTo>
                    <a:pt x="1468889" y="778022"/>
                  </a:lnTo>
                  <a:lnTo>
                    <a:pt x="1443219" y="741286"/>
                  </a:lnTo>
                  <a:lnTo>
                    <a:pt x="1416654" y="705236"/>
                  </a:lnTo>
                  <a:lnTo>
                    <a:pt x="1389211" y="669888"/>
                  </a:lnTo>
                  <a:lnTo>
                    <a:pt x="1360904" y="635257"/>
                  </a:lnTo>
                  <a:lnTo>
                    <a:pt x="1331750" y="601361"/>
                  </a:lnTo>
                  <a:lnTo>
                    <a:pt x="1301766" y="568215"/>
                  </a:lnTo>
                  <a:lnTo>
                    <a:pt x="1270967" y="535835"/>
                  </a:lnTo>
                  <a:lnTo>
                    <a:pt x="1239370" y="504238"/>
                  </a:lnTo>
                  <a:lnTo>
                    <a:pt x="1206990" y="473439"/>
                  </a:lnTo>
                  <a:lnTo>
                    <a:pt x="1173844" y="443455"/>
                  </a:lnTo>
                  <a:lnTo>
                    <a:pt x="1139948" y="414301"/>
                  </a:lnTo>
                  <a:lnTo>
                    <a:pt x="1105317" y="385994"/>
                  </a:lnTo>
                  <a:lnTo>
                    <a:pt x="1069969" y="358551"/>
                  </a:lnTo>
                  <a:lnTo>
                    <a:pt x="1033919" y="331986"/>
                  </a:lnTo>
                  <a:lnTo>
                    <a:pt x="997183" y="306316"/>
                  </a:lnTo>
                  <a:lnTo>
                    <a:pt x="959777" y="281558"/>
                  </a:lnTo>
                  <a:lnTo>
                    <a:pt x="921717" y="257727"/>
                  </a:lnTo>
                  <a:lnTo>
                    <a:pt x="883020" y="234839"/>
                  </a:lnTo>
                  <a:lnTo>
                    <a:pt x="843702" y="212911"/>
                  </a:lnTo>
                  <a:lnTo>
                    <a:pt x="803778" y="191958"/>
                  </a:lnTo>
                  <a:lnTo>
                    <a:pt x="763265" y="171998"/>
                  </a:lnTo>
                  <a:lnTo>
                    <a:pt x="722179" y="153045"/>
                  </a:lnTo>
                  <a:lnTo>
                    <a:pt x="680536" y="135116"/>
                  </a:lnTo>
                  <a:lnTo>
                    <a:pt x="638353" y="118227"/>
                  </a:lnTo>
                  <a:lnTo>
                    <a:pt x="595644" y="102394"/>
                  </a:lnTo>
                  <a:lnTo>
                    <a:pt x="552426" y="87633"/>
                  </a:lnTo>
                  <a:lnTo>
                    <a:pt x="508716" y="73961"/>
                  </a:lnTo>
                  <a:lnTo>
                    <a:pt x="464530" y="61393"/>
                  </a:lnTo>
                  <a:lnTo>
                    <a:pt x="419883" y="49945"/>
                  </a:lnTo>
                  <a:lnTo>
                    <a:pt x="374792" y="39635"/>
                  </a:lnTo>
                  <a:lnTo>
                    <a:pt x="329272" y="30477"/>
                  </a:lnTo>
                  <a:lnTo>
                    <a:pt x="283341" y="22488"/>
                  </a:lnTo>
                  <a:lnTo>
                    <a:pt x="237013" y="15683"/>
                  </a:lnTo>
                  <a:lnTo>
                    <a:pt x="190306" y="10080"/>
                  </a:lnTo>
                  <a:lnTo>
                    <a:pt x="143235" y="5694"/>
                  </a:lnTo>
                  <a:lnTo>
                    <a:pt x="95816" y="2541"/>
                  </a:lnTo>
                  <a:lnTo>
                    <a:pt x="48065" y="638"/>
                  </a:lnTo>
                  <a:lnTo>
                    <a:pt x="0" y="0"/>
                  </a:lnTo>
                  <a:close/>
                </a:path>
              </a:pathLst>
            </a:custGeom>
            <a:solidFill>
              <a:srgbClr val="C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72" name="object 5"/>
            <p:cNvSpPr/>
            <p:nvPr/>
          </p:nvSpPr>
          <p:spPr>
            <a:xfrm>
              <a:off x="4151160" y="3830400"/>
              <a:ext cx="1258560" cy="1774800"/>
            </a:xfrm>
            <a:custGeom>
              <a:avLst/>
              <a:gdLst>
                <a:gd name="textAreaLeft" fmla="*/ 0 w 1258560"/>
                <a:gd name="textAreaRight" fmla="*/ 1259280 w 1258560"/>
                <a:gd name="textAreaTop" fmla="*/ 0 h 1774800"/>
                <a:gd name="textAreaBottom" fmla="*/ 1775520 h 1774800"/>
              </a:gdLst>
              <a:ahLst/>
              <a:cxnLst/>
              <a:rect l="textAreaLeft" t="textAreaTop" r="textAreaRight" b="textAreaBottom"/>
              <a:pathLst>
                <a:path w="1259204" h="1775460">
                  <a:moveTo>
                    <a:pt x="957833" y="0"/>
                  </a:moveTo>
                  <a:lnTo>
                    <a:pt x="0" y="1494536"/>
                  </a:lnTo>
                  <a:lnTo>
                    <a:pt x="43385" y="1521484"/>
                  </a:lnTo>
                  <a:lnTo>
                    <a:pt x="87416" y="1547109"/>
                  </a:lnTo>
                  <a:lnTo>
                    <a:pt x="132061" y="1571404"/>
                  </a:lnTo>
                  <a:lnTo>
                    <a:pt x="177291" y="1594364"/>
                  </a:lnTo>
                  <a:lnTo>
                    <a:pt x="223075" y="1615983"/>
                  </a:lnTo>
                  <a:lnTo>
                    <a:pt x="269383" y="1636254"/>
                  </a:lnTo>
                  <a:lnTo>
                    <a:pt x="316186" y="1655172"/>
                  </a:lnTo>
                  <a:lnTo>
                    <a:pt x="363451" y="1672731"/>
                  </a:lnTo>
                  <a:lnTo>
                    <a:pt x="411151" y="1688924"/>
                  </a:lnTo>
                  <a:lnTo>
                    <a:pt x="459253" y="1703745"/>
                  </a:lnTo>
                  <a:lnTo>
                    <a:pt x="507729" y="1717188"/>
                  </a:lnTo>
                  <a:lnTo>
                    <a:pt x="556547" y="1729248"/>
                  </a:lnTo>
                  <a:lnTo>
                    <a:pt x="605678" y="1739919"/>
                  </a:lnTo>
                  <a:lnTo>
                    <a:pt x="655092" y="1749193"/>
                  </a:lnTo>
                  <a:lnTo>
                    <a:pt x="704757" y="1757066"/>
                  </a:lnTo>
                  <a:lnTo>
                    <a:pt x="754645" y="1763531"/>
                  </a:lnTo>
                  <a:lnTo>
                    <a:pt x="804724" y="1768582"/>
                  </a:lnTo>
                  <a:lnTo>
                    <a:pt x="854965" y="1772213"/>
                  </a:lnTo>
                  <a:lnTo>
                    <a:pt x="905336" y="1774419"/>
                  </a:lnTo>
                  <a:lnTo>
                    <a:pt x="955809" y="1775192"/>
                  </a:lnTo>
                  <a:lnTo>
                    <a:pt x="1006353" y="1774528"/>
                  </a:lnTo>
                  <a:lnTo>
                    <a:pt x="1056938" y="1772419"/>
                  </a:lnTo>
                  <a:lnTo>
                    <a:pt x="1107533" y="1768861"/>
                  </a:lnTo>
                  <a:lnTo>
                    <a:pt x="1158108" y="1763846"/>
                  </a:lnTo>
                  <a:lnTo>
                    <a:pt x="1208633" y="1757369"/>
                  </a:lnTo>
                  <a:lnTo>
                    <a:pt x="1259077" y="1749425"/>
                  </a:lnTo>
                  <a:lnTo>
                    <a:pt x="957833" y="0"/>
                  </a:lnTo>
                  <a:close/>
                </a:path>
              </a:pathLst>
            </a:custGeom>
            <a:solidFill>
              <a:srgbClr val="7E7E7E"/>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73" name="object 6"/>
            <p:cNvSpPr/>
            <p:nvPr/>
          </p:nvSpPr>
          <p:spPr>
            <a:xfrm>
              <a:off x="3686760" y="3830400"/>
              <a:ext cx="1421640" cy="1494000"/>
            </a:xfrm>
            <a:custGeom>
              <a:avLst/>
              <a:gdLst>
                <a:gd name="textAreaLeft" fmla="*/ 0 w 1421640"/>
                <a:gd name="textAreaRight" fmla="*/ 1422360 w 1421640"/>
                <a:gd name="textAreaTop" fmla="*/ 0 h 1494000"/>
                <a:gd name="textAreaBottom" fmla="*/ 1494720 h 1494000"/>
              </a:gdLst>
              <a:ahLst/>
              <a:cxnLst/>
              <a:rect l="textAreaLeft" t="textAreaTop" r="textAreaRight" b="textAreaBottom"/>
              <a:pathLst>
                <a:path w="1422400" h="1494789">
                  <a:moveTo>
                    <a:pt x="1422018" y="0"/>
                  </a:moveTo>
                  <a:lnTo>
                    <a:pt x="0" y="1062608"/>
                  </a:lnTo>
                  <a:lnTo>
                    <a:pt x="29974" y="1101562"/>
                  </a:lnTo>
                  <a:lnTo>
                    <a:pt x="60974" y="1139631"/>
                  </a:lnTo>
                  <a:lnTo>
                    <a:pt x="92982" y="1176796"/>
                  </a:lnTo>
                  <a:lnTo>
                    <a:pt x="125978" y="1213038"/>
                  </a:lnTo>
                  <a:lnTo>
                    <a:pt x="159942" y="1248337"/>
                  </a:lnTo>
                  <a:lnTo>
                    <a:pt x="194855" y="1282676"/>
                  </a:lnTo>
                  <a:lnTo>
                    <a:pt x="230697" y="1316035"/>
                  </a:lnTo>
                  <a:lnTo>
                    <a:pt x="267450" y="1348394"/>
                  </a:lnTo>
                  <a:lnTo>
                    <a:pt x="305093" y="1379736"/>
                  </a:lnTo>
                  <a:lnTo>
                    <a:pt x="343608" y="1410039"/>
                  </a:lnTo>
                  <a:lnTo>
                    <a:pt x="382974" y="1439287"/>
                  </a:lnTo>
                  <a:lnTo>
                    <a:pt x="423173" y="1467458"/>
                  </a:lnTo>
                  <a:lnTo>
                    <a:pt x="464185" y="1494536"/>
                  </a:lnTo>
                  <a:lnTo>
                    <a:pt x="1422018" y="0"/>
                  </a:lnTo>
                  <a:close/>
                </a:path>
              </a:pathLst>
            </a:custGeom>
            <a:solidFill>
              <a:srgbClr val="781F6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74" name="object 7"/>
            <p:cNvSpPr/>
            <p:nvPr/>
          </p:nvSpPr>
          <p:spPr>
            <a:xfrm>
              <a:off x="3333600" y="2055240"/>
              <a:ext cx="1774800" cy="2837160"/>
            </a:xfrm>
            <a:custGeom>
              <a:avLst/>
              <a:gdLst>
                <a:gd name="textAreaLeft" fmla="*/ 0 w 1774800"/>
                <a:gd name="textAreaRight" fmla="*/ 1775520 w 1774800"/>
                <a:gd name="textAreaTop" fmla="*/ 0 h 2837160"/>
                <a:gd name="textAreaBottom" fmla="*/ 2837880 h 2837160"/>
              </a:gdLst>
              <a:ahLst/>
              <a:cxnLst/>
              <a:rect l="textAreaLeft" t="textAreaTop" r="textAreaRight" b="textAreaBottom"/>
              <a:pathLst>
                <a:path w="1775460" h="2837815">
                  <a:moveTo>
                    <a:pt x="1775263" y="0"/>
                  </a:moveTo>
                  <a:lnTo>
                    <a:pt x="1725366" y="701"/>
                  </a:lnTo>
                  <a:lnTo>
                    <a:pt x="1675612" y="2799"/>
                  </a:lnTo>
                  <a:lnTo>
                    <a:pt x="1626030" y="6285"/>
                  </a:lnTo>
                  <a:lnTo>
                    <a:pt x="1576647" y="11148"/>
                  </a:lnTo>
                  <a:lnTo>
                    <a:pt x="1527490" y="17381"/>
                  </a:lnTo>
                  <a:lnTo>
                    <a:pt x="1478587" y="24974"/>
                  </a:lnTo>
                  <a:lnTo>
                    <a:pt x="1429965" y="33917"/>
                  </a:lnTo>
                  <a:lnTo>
                    <a:pt x="1381652" y="44202"/>
                  </a:lnTo>
                  <a:lnTo>
                    <a:pt x="1333675" y="55819"/>
                  </a:lnTo>
                  <a:lnTo>
                    <a:pt x="1286062" y="68759"/>
                  </a:lnTo>
                  <a:lnTo>
                    <a:pt x="1238840" y="83013"/>
                  </a:lnTo>
                  <a:lnTo>
                    <a:pt x="1192036" y="98572"/>
                  </a:lnTo>
                  <a:lnTo>
                    <a:pt x="1145678" y="115426"/>
                  </a:lnTo>
                  <a:lnTo>
                    <a:pt x="1099793" y="133566"/>
                  </a:lnTo>
                  <a:lnTo>
                    <a:pt x="1054409" y="152983"/>
                  </a:lnTo>
                  <a:lnTo>
                    <a:pt x="1009553" y="173668"/>
                  </a:lnTo>
                  <a:lnTo>
                    <a:pt x="965253" y="195611"/>
                  </a:lnTo>
                  <a:lnTo>
                    <a:pt x="921536" y="218804"/>
                  </a:lnTo>
                  <a:lnTo>
                    <a:pt x="878429" y="243237"/>
                  </a:lnTo>
                  <a:lnTo>
                    <a:pt x="835960" y="268901"/>
                  </a:lnTo>
                  <a:lnTo>
                    <a:pt x="794156" y="295787"/>
                  </a:lnTo>
                  <a:lnTo>
                    <a:pt x="753045" y="323885"/>
                  </a:lnTo>
                  <a:lnTo>
                    <a:pt x="712654" y="353187"/>
                  </a:lnTo>
                  <a:lnTo>
                    <a:pt x="674534" y="382475"/>
                  </a:lnTo>
                  <a:lnTo>
                    <a:pt x="637423" y="412588"/>
                  </a:lnTo>
                  <a:lnTo>
                    <a:pt x="601326" y="443503"/>
                  </a:lnTo>
                  <a:lnTo>
                    <a:pt x="566246" y="475198"/>
                  </a:lnTo>
                  <a:lnTo>
                    <a:pt x="532185" y="507650"/>
                  </a:lnTo>
                  <a:lnTo>
                    <a:pt x="499148" y="540836"/>
                  </a:lnTo>
                  <a:lnTo>
                    <a:pt x="467138" y="574734"/>
                  </a:lnTo>
                  <a:lnTo>
                    <a:pt x="436157" y="609322"/>
                  </a:lnTo>
                  <a:lnTo>
                    <a:pt x="406209" y="644577"/>
                  </a:lnTo>
                  <a:lnTo>
                    <a:pt x="377297" y="680476"/>
                  </a:lnTo>
                  <a:lnTo>
                    <a:pt x="349425" y="716996"/>
                  </a:lnTo>
                  <a:lnTo>
                    <a:pt x="322596" y="754116"/>
                  </a:lnTo>
                  <a:lnTo>
                    <a:pt x="296812" y="791813"/>
                  </a:lnTo>
                  <a:lnTo>
                    <a:pt x="272078" y="830064"/>
                  </a:lnTo>
                  <a:lnTo>
                    <a:pt x="248397" y="868847"/>
                  </a:lnTo>
                  <a:lnTo>
                    <a:pt x="225771" y="908139"/>
                  </a:lnTo>
                  <a:lnTo>
                    <a:pt x="204204" y="947917"/>
                  </a:lnTo>
                  <a:lnTo>
                    <a:pt x="183700" y="988160"/>
                  </a:lnTo>
                  <a:lnTo>
                    <a:pt x="164262" y="1028844"/>
                  </a:lnTo>
                  <a:lnTo>
                    <a:pt x="145892" y="1069947"/>
                  </a:lnTo>
                  <a:lnTo>
                    <a:pt x="128594" y="1111447"/>
                  </a:lnTo>
                  <a:lnTo>
                    <a:pt x="112372" y="1153320"/>
                  </a:lnTo>
                  <a:lnTo>
                    <a:pt x="97228" y="1195545"/>
                  </a:lnTo>
                  <a:lnTo>
                    <a:pt x="83166" y="1238099"/>
                  </a:lnTo>
                  <a:lnTo>
                    <a:pt x="70190" y="1280959"/>
                  </a:lnTo>
                  <a:lnTo>
                    <a:pt x="58302" y="1324103"/>
                  </a:lnTo>
                  <a:lnTo>
                    <a:pt x="47505" y="1367508"/>
                  </a:lnTo>
                  <a:lnTo>
                    <a:pt x="37803" y="1411152"/>
                  </a:lnTo>
                  <a:lnTo>
                    <a:pt x="29200" y="1455012"/>
                  </a:lnTo>
                  <a:lnTo>
                    <a:pt x="21698" y="1499065"/>
                  </a:lnTo>
                  <a:lnTo>
                    <a:pt x="15301" y="1543290"/>
                  </a:lnTo>
                  <a:lnTo>
                    <a:pt x="10012" y="1587664"/>
                  </a:lnTo>
                  <a:lnTo>
                    <a:pt x="5834" y="1632163"/>
                  </a:lnTo>
                  <a:lnTo>
                    <a:pt x="2770" y="1676766"/>
                  </a:lnTo>
                  <a:lnTo>
                    <a:pt x="824" y="1721449"/>
                  </a:lnTo>
                  <a:lnTo>
                    <a:pt x="0" y="1766192"/>
                  </a:lnTo>
                  <a:lnTo>
                    <a:pt x="299" y="1810970"/>
                  </a:lnTo>
                  <a:lnTo>
                    <a:pt x="1726" y="1855761"/>
                  </a:lnTo>
                  <a:lnTo>
                    <a:pt x="4284" y="1900543"/>
                  </a:lnTo>
                  <a:lnTo>
                    <a:pt x="7976" y="1945294"/>
                  </a:lnTo>
                  <a:lnTo>
                    <a:pt x="12805" y="1989990"/>
                  </a:lnTo>
                  <a:lnTo>
                    <a:pt x="18775" y="2034610"/>
                  </a:lnTo>
                  <a:lnTo>
                    <a:pt x="25888" y="2079130"/>
                  </a:lnTo>
                  <a:lnTo>
                    <a:pt x="34149" y="2123528"/>
                  </a:lnTo>
                  <a:lnTo>
                    <a:pt x="43560" y="2167782"/>
                  </a:lnTo>
                  <a:lnTo>
                    <a:pt x="54125" y="2211869"/>
                  </a:lnTo>
                  <a:lnTo>
                    <a:pt x="65846" y="2255766"/>
                  </a:lnTo>
                  <a:lnTo>
                    <a:pt x="78728" y="2299452"/>
                  </a:lnTo>
                  <a:lnTo>
                    <a:pt x="92773" y="2342902"/>
                  </a:lnTo>
                  <a:lnTo>
                    <a:pt x="107985" y="2386096"/>
                  </a:lnTo>
                  <a:lnTo>
                    <a:pt x="124366" y="2429010"/>
                  </a:lnTo>
                  <a:lnTo>
                    <a:pt x="141921" y="2471622"/>
                  </a:lnTo>
                  <a:lnTo>
                    <a:pt x="160652" y="2513910"/>
                  </a:lnTo>
                  <a:lnTo>
                    <a:pt x="180563" y="2555850"/>
                  </a:lnTo>
                  <a:lnTo>
                    <a:pt x="201657" y="2597420"/>
                  </a:lnTo>
                  <a:lnTo>
                    <a:pt x="223937" y="2638598"/>
                  </a:lnTo>
                  <a:lnTo>
                    <a:pt x="247406" y="2679361"/>
                  </a:lnTo>
                  <a:lnTo>
                    <a:pt x="272069" y="2719687"/>
                  </a:lnTo>
                  <a:lnTo>
                    <a:pt x="297927" y="2759553"/>
                  </a:lnTo>
                  <a:lnTo>
                    <a:pt x="324984" y="2798936"/>
                  </a:lnTo>
                  <a:lnTo>
                    <a:pt x="353244" y="2837815"/>
                  </a:lnTo>
                  <a:lnTo>
                    <a:pt x="1775263" y="1775206"/>
                  </a:lnTo>
                  <a:lnTo>
                    <a:pt x="1775263" y="0"/>
                  </a:lnTo>
                  <a:close/>
                </a:path>
              </a:pathLst>
            </a:custGeom>
            <a:solidFill>
              <a:srgbClr val="001F5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
        <p:nvSpPr>
          <p:cNvPr id="175" name="object 8"/>
          <p:cNvSpPr/>
          <p:nvPr/>
        </p:nvSpPr>
        <p:spPr>
          <a:xfrm>
            <a:off x="5438520" y="3598560"/>
            <a:ext cx="1230480" cy="378360"/>
          </a:xfrm>
          <a:prstGeom prst="rect">
            <a:avLst/>
          </a:prstGeom>
          <a:noFill/>
          <a:ln w="0">
            <a:noFill/>
          </a:ln>
        </p:spPr>
        <p:style>
          <a:lnRef idx="0">
            <a:scrgbClr r="0" g="0" b="0"/>
          </a:lnRef>
          <a:fillRef idx="0">
            <a:scrgbClr r="0" g="0" b="0"/>
          </a:fillRef>
          <a:effectRef idx="0">
            <a:scrgbClr r="0" g="0" b="0"/>
          </a:effectRef>
          <a:fontRef idx="minor"/>
        </p:style>
        <p:txBody>
          <a:bodyPr lIns="0" tIns="9360" rIns="0" bIns="0" anchor="t">
            <a:spAutoFit/>
          </a:bodyPr>
          <a:lstStyle/>
          <a:p>
            <a:pPr marL="471240" indent="-459000" defTabSz="914400">
              <a:lnSpc>
                <a:spcPct val="101000"/>
              </a:lnSpc>
              <a:spcBef>
                <a:spcPts val="74"/>
              </a:spcBef>
              <a:tabLst>
                <a:tab pos="0" algn="l"/>
              </a:tabLst>
            </a:pPr>
            <a:r>
              <a:rPr lang="fr-FR" sz="1200" b="1" strike="noStrike" spc="-41">
                <a:solidFill>
                  <a:srgbClr val="FFFFFF"/>
                </a:solidFill>
                <a:latin typeface="Trebuchet MS"/>
                <a:ea typeface="ＭＳ Ｐゴシック"/>
              </a:rPr>
              <a:t>Part</a:t>
            </a:r>
            <a:r>
              <a:rPr lang="fr-FR" sz="1200" b="1" strike="noStrike" spc="-137">
                <a:solidFill>
                  <a:srgbClr val="FFFFFF"/>
                </a:solidFill>
                <a:latin typeface="Trebuchet MS"/>
                <a:ea typeface="ＭＳ Ｐゴシック"/>
              </a:rPr>
              <a:t> </a:t>
            </a:r>
            <a:r>
              <a:rPr lang="fr-FR" sz="1200" b="1" strike="noStrike" spc="-1">
                <a:solidFill>
                  <a:srgbClr val="FFFFFF"/>
                </a:solidFill>
                <a:latin typeface="Trebuchet MS"/>
                <a:ea typeface="ＭＳ Ｐゴシック"/>
              </a:rPr>
              <a:t>ligue;</a:t>
            </a:r>
            <a:r>
              <a:rPr lang="fr-FR" sz="1200" b="1" strike="noStrike" spc="21">
                <a:solidFill>
                  <a:srgbClr val="FFFFFF"/>
                </a:solidFill>
                <a:latin typeface="Trebuchet MS"/>
                <a:ea typeface="ＭＳ Ｐゴシック"/>
              </a:rPr>
              <a:t> </a:t>
            </a:r>
            <a:r>
              <a:rPr lang="fr-FR" sz="1200" b="1" strike="noStrike" spc="-80">
                <a:solidFill>
                  <a:srgbClr val="FFFFFF"/>
                </a:solidFill>
                <a:latin typeface="Trebuchet MS"/>
                <a:ea typeface="ＭＳ Ｐゴシック"/>
              </a:rPr>
              <a:t>6,62</a:t>
            </a:r>
            <a:r>
              <a:rPr lang="fr-FR" sz="1200" b="1" strike="noStrike" spc="-106">
                <a:solidFill>
                  <a:srgbClr val="FFFFFF"/>
                </a:solidFill>
                <a:latin typeface="Trebuchet MS"/>
                <a:ea typeface="ＭＳ Ｐゴシック"/>
              </a:rPr>
              <a:t> </a:t>
            </a:r>
            <a:r>
              <a:rPr lang="fr-FR" sz="1200" b="1" strike="noStrike" spc="-52">
                <a:solidFill>
                  <a:srgbClr val="FFFFFF"/>
                </a:solidFill>
                <a:latin typeface="Trebuchet MS"/>
                <a:ea typeface="ＭＳ Ｐゴシック"/>
              </a:rPr>
              <a:t>€; </a:t>
            </a:r>
            <a:r>
              <a:rPr lang="fr-FR" sz="1200" b="1" strike="noStrike" spc="-26">
                <a:solidFill>
                  <a:srgbClr val="FFFFFF"/>
                </a:solidFill>
                <a:latin typeface="Trebuchet MS"/>
                <a:ea typeface="ＭＳ Ｐゴシック"/>
              </a:rPr>
              <a:t>47%</a:t>
            </a:r>
            <a:endParaRPr lang="fr-FR" sz="1200" b="0" strike="noStrike" spc="-1">
              <a:solidFill>
                <a:srgbClr val="000000"/>
              </a:solidFill>
              <a:latin typeface="Arial"/>
            </a:endParaRPr>
          </a:p>
        </p:txBody>
      </p:sp>
      <p:sp>
        <p:nvSpPr>
          <p:cNvPr id="176" name="object 9"/>
          <p:cNvSpPr/>
          <p:nvPr/>
        </p:nvSpPr>
        <p:spPr>
          <a:xfrm>
            <a:off x="4480200" y="5757840"/>
            <a:ext cx="807120" cy="564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1" strike="noStrike" spc="-12">
                <a:solidFill>
                  <a:srgbClr val="7E7E7E"/>
                </a:solidFill>
                <a:latin typeface="Trebuchet MS"/>
                <a:ea typeface="ＭＳ Ｐゴシック"/>
              </a:rPr>
              <a:t>Assurance;</a:t>
            </a:r>
            <a:endParaRPr lang="fr-FR" sz="1200" b="0" strike="noStrike" spc="-1">
              <a:solidFill>
                <a:srgbClr val="000000"/>
              </a:solidFill>
              <a:latin typeface="Arial"/>
            </a:endParaRPr>
          </a:p>
          <a:p>
            <a:pPr marL="20160" defTabSz="914400">
              <a:lnSpc>
                <a:spcPct val="100000"/>
              </a:lnSpc>
              <a:spcBef>
                <a:spcPts val="26"/>
              </a:spcBef>
              <a:tabLst>
                <a:tab pos="0" algn="l"/>
              </a:tabLst>
            </a:pPr>
            <a:r>
              <a:rPr lang="fr-FR" sz="1200" b="1" strike="noStrike" spc="-80">
                <a:solidFill>
                  <a:srgbClr val="7E7E7E"/>
                </a:solidFill>
                <a:latin typeface="Trebuchet MS"/>
                <a:ea typeface="ＭＳ Ｐゴシック"/>
              </a:rPr>
              <a:t>1,65</a:t>
            </a:r>
            <a:r>
              <a:rPr lang="fr-FR" sz="1200" b="1" strike="noStrike" spc="-86">
                <a:solidFill>
                  <a:srgbClr val="7E7E7E"/>
                </a:solidFill>
                <a:latin typeface="Trebuchet MS"/>
                <a:ea typeface="ＭＳ Ｐゴシック"/>
              </a:rPr>
              <a:t> </a:t>
            </a:r>
            <a:r>
              <a:rPr lang="fr-FR" sz="1200" b="1" strike="noStrike" spc="-80">
                <a:solidFill>
                  <a:srgbClr val="7E7E7E"/>
                </a:solidFill>
                <a:latin typeface="Trebuchet MS"/>
                <a:ea typeface="ＭＳ Ｐゴシック"/>
              </a:rPr>
              <a:t>€;</a:t>
            </a:r>
            <a:r>
              <a:rPr lang="fr-FR" sz="1200" b="1" strike="noStrike" spc="-106">
                <a:solidFill>
                  <a:srgbClr val="7E7E7E"/>
                </a:solidFill>
                <a:latin typeface="Trebuchet MS"/>
                <a:ea typeface="ＭＳ Ｐゴシック"/>
              </a:rPr>
              <a:t> </a:t>
            </a:r>
            <a:r>
              <a:rPr lang="fr-FR" sz="1200" b="1" strike="noStrike" spc="-26">
                <a:solidFill>
                  <a:srgbClr val="7E7E7E"/>
                </a:solidFill>
                <a:latin typeface="Trebuchet MS"/>
                <a:ea typeface="ＭＳ Ｐゴシック"/>
              </a:rPr>
              <a:t>12%</a:t>
            </a:r>
            <a:endParaRPr lang="fr-FR" sz="1200" b="0" strike="noStrike" spc="-1">
              <a:solidFill>
                <a:srgbClr val="000000"/>
              </a:solidFill>
              <a:latin typeface="Arial"/>
            </a:endParaRPr>
          </a:p>
        </p:txBody>
      </p:sp>
      <p:sp>
        <p:nvSpPr>
          <p:cNvPr id="177" name="object 10"/>
          <p:cNvSpPr/>
          <p:nvPr/>
        </p:nvSpPr>
        <p:spPr>
          <a:xfrm>
            <a:off x="2546280" y="5509440"/>
            <a:ext cx="1334520" cy="563040"/>
          </a:xfrm>
          <a:prstGeom prst="rect">
            <a:avLst/>
          </a:prstGeom>
          <a:noFill/>
          <a:ln w="0">
            <a:noFill/>
          </a:ln>
        </p:spPr>
        <p:style>
          <a:lnRef idx="0">
            <a:scrgbClr r="0" g="0" b="0"/>
          </a:lnRef>
          <a:fillRef idx="0">
            <a:scrgbClr r="0" g="0" b="0"/>
          </a:fillRef>
          <a:effectRef idx="0">
            <a:scrgbClr r="0" g="0" b="0"/>
          </a:effectRef>
          <a:fontRef idx="minor"/>
        </p:style>
        <p:txBody>
          <a:bodyPr lIns="0" tIns="9360" rIns="0" bIns="0" anchor="t">
            <a:spAutoFit/>
          </a:bodyPr>
          <a:lstStyle/>
          <a:p>
            <a:pPr marL="12600" indent="-1440" algn="ctr" defTabSz="914400">
              <a:lnSpc>
                <a:spcPct val="101000"/>
              </a:lnSpc>
              <a:spcBef>
                <a:spcPts val="74"/>
              </a:spcBef>
              <a:tabLst>
                <a:tab pos="0" algn="l"/>
              </a:tabLst>
            </a:pPr>
            <a:r>
              <a:rPr lang="fr-FR" sz="1200" b="1" strike="noStrike" spc="-12">
                <a:solidFill>
                  <a:srgbClr val="6F2F9F"/>
                </a:solidFill>
                <a:latin typeface="Trebuchet MS"/>
                <a:ea typeface="ＭＳ Ｐゴシック"/>
              </a:rPr>
              <a:t>Fonds accompagnement; </a:t>
            </a:r>
            <a:r>
              <a:rPr lang="fr-FR" sz="1200" b="1" strike="noStrike" spc="-80">
                <a:solidFill>
                  <a:srgbClr val="6F2F9F"/>
                </a:solidFill>
                <a:latin typeface="Trebuchet MS"/>
                <a:ea typeface="ＭＳ Ｐゴシック"/>
              </a:rPr>
              <a:t>0,80</a:t>
            </a:r>
            <a:r>
              <a:rPr lang="fr-FR" sz="1200" b="1" strike="noStrike" spc="-86">
                <a:solidFill>
                  <a:srgbClr val="6F2F9F"/>
                </a:solidFill>
                <a:latin typeface="Trebuchet MS"/>
                <a:ea typeface="ＭＳ Ｐゴシック"/>
              </a:rPr>
              <a:t> </a:t>
            </a:r>
            <a:r>
              <a:rPr lang="fr-FR" sz="1200" b="1" strike="noStrike" spc="-80">
                <a:solidFill>
                  <a:srgbClr val="6F2F9F"/>
                </a:solidFill>
                <a:latin typeface="Trebuchet MS"/>
                <a:ea typeface="ＭＳ Ｐゴシック"/>
              </a:rPr>
              <a:t>€;</a:t>
            </a:r>
            <a:r>
              <a:rPr lang="fr-FR" sz="1200" b="1" strike="noStrike" spc="-106">
                <a:solidFill>
                  <a:srgbClr val="6F2F9F"/>
                </a:solidFill>
                <a:latin typeface="Trebuchet MS"/>
                <a:ea typeface="ＭＳ Ｐゴシック"/>
              </a:rPr>
              <a:t> </a:t>
            </a:r>
            <a:r>
              <a:rPr lang="fr-FR" sz="1200" b="1" strike="noStrike" spc="21">
                <a:solidFill>
                  <a:srgbClr val="6F2F9F"/>
                </a:solidFill>
                <a:latin typeface="Trebuchet MS"/>
                <a:ea typeface="ＭＳ Ｐゴシック"/>
              </a:rPr>
              <a:t>6%</a:t>
            </a:r>
            <a:endParaRPr lang="fr-FR" sz="1200" b="0" strike="noStrike" spc="-1">
              <a:solidFill>
                <a:srgbClr val="000000"/>
              </a:solidFill>
              <a:latin typeface="Arial"/>
            </a:endParaRPr>
          </a:p>
        </p:txBody>
      </p:sp>
      <p:sp>
        <p:nvSpPr>
          <p:cNvPr id="178" name="object 11"/>
          <p:cNvSpPr/>
          <p:nvPr/>
        </p:nvSpPr>
        <p:spPr>
          <a:xfrm>
            <a:off x="3510720" y="3112200"/>
            <a:ext cx="893880" cy="3819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1" strike="noStrike" spc="-35">
                <a:solidFill>
                  <a:srgbClr val="FFFFFF"/>
                </a:solidFill>
                <a:latin typeface="Trebuchet MS"/>
                <a:ea typeface="ＭＳ Ｐゴシック"/>
              </a:rPr>
              <a:t>Part</a:t>
            </a:r>
            <a:r>
              <a:rPr lang="fr-FR" sz="1200" b="1" strike="noStrike" spc="-100">
                <a:solidFill>
                  <a:srgbClr val="FFFFFF"/>
                </a:solidFill>
                <a:latin typeface="Trebuchet MS"/>
                <a:ea typeface="ＭＳ Ｐゴシック"/>
              </a:rPr>
              <a:t> </a:t>
            </a:r>
            <a:r>
              <a:rPr lang="fr-FR" sz="1200" b="1" strike="noStrike" spc="-35">
                <a:solidFill>
                  <a:srgbClr val="FFFFFF"/>
                </a:solidFill>
                <a:latin typeface="Trebuchet MS"/>
                <a:ea typeface="ＭＳ Ｐゴシック"/>
              </a:rPr>
              <a:t>FFVoile;</a:t>
            </a:r>
            <a:endParaRPr lang="fr-FR" sz="1200" b="0" strike="noStrike" spc="-1">
              <a:solidFill>
                <a:srgbClr val="000000"/>
              </a:solidFill>
              <a:latin typeface="Arial"/>
            </a:endParaRPr>
          </a:p>
          <a:p>
            <a:pPr marL="63000" defTabSz="914400">
              <a:lnSpc>
                <a:spcPct val="100000"/>
              </a:lnSpc>
              <a:spcBef>
                <a:spcPts val="31"/>
              </a:spcBef>
              <a:tabLst>
                <a:tab pos="0" algn="l"/>
              </a:tabLst>
            </a:pPr>
            <a:r>
              <a:rPr lang="fr-FR" sz="1200" b="1" strike="noStrike" spc="-106">
                <a:solidFill>
                  <a:srgbClr val="FFFFFF"/>
                </a:solidFill>
                <a:latin typeface="Trebuchet MS"/>
                <a:ea typeface="ＭＳ Ｐゴシック"/>
              </a:rPr>
              <a:t>4,G3</a:t>
            </a:r>
            <a:r>
              <a:rPr lang="fr-FR" sz="1200" b="1" strike="noStrike" spc="-86">
                <a:solidFill>
                  <a:srgbClr val="FFFFFF"/>
                </a:solidFill>
                <a:latin typeface="Trebuchet MS"/>
                <a:ea typeface="ＭＳ Ｐゴシック"/>
              </a:rPr>
              <a:t> </a:t>
            </a:r>
            <a:r>
              <a:rPr lang="fr-FR" sz="1200" b="1" strike="noStrike" spc="-80">
                <a:solidFill>
                  <a:srgbClr val="FFFFFF"/>
                </a:solidFill>
                <a:latin typeface="Trebuchet MS"/>
                <a:ea typeface="ＭＳ Ｐゴシック"/>
              </a:rPr>
              <a:t>€;</a:t>
            </a:r>
            <a:r>
              <a:rPr lang="fr-FR" sz="1200" b="1" strike="noStrike" spc="-106">
                <a:solidFill>
                  <a:srgbClr val="FFFFFF"/>
                </a:solidFill>
                <a:latin typeface="Trebuchet MS"/>
                <a:ea typeface="ＭＳ Ｐゴシック"/>
              </a:rPr>
              <a:t> </a:t>
            </a:r>
            <a:r>
              <a:rPr lang="fr-FR" sz="1200" b="1" strike="noStrike" spc="-26">
                <a:solidFill>
                  <a:srgbClr val="FFFFFF"/>
                </a:solidFill>
                <a:latin typeface="Trebuchet MS"/>
                <a:ea typeface="ＭＳ Ｐゴシック"/>
              </a:rPr>
              <a:t>35%</a:t>
            </a:r>
            <a:endParaRPr lang="fr-FR" sz="1200" b="0" strike="noStrike" spc="-1">
              <a:solidFill>
                <a:srgbClr val="000000"/>
              </a:solidFill>
              <a:latin typeface="Arial"/>
            </a:endParaRPr>
          </a:p>
        </p:txBody>
      </p:sp>
      <p:grpSp>
        <p:nvGrpSpPr>
          <p:cNvPr id="179" name="object 12"/>
          <p:cNvGrpSpPr/>
          <p:nvPr/>
        </p:nvGrpSpPr>
        <p:grpSpPr>
          <a:xfrm>
            <a:off x="8571960" y="194400"/>
            <a:ext cx="3015360" cy="4008600"/>
            <a:chOff x="8571960" y="194400"/>
            <a:chExt cx="3015360" cy="4008600"/>
          </a:xfrm>
        </p:grpSpPr>
        <p:pic>
          <p:nvPicPr>
            <p:cNvPr id="180" name="object 13"/>
            <p:cNvPicPr/>
            <p:nvPr/>
          </p:nvPicPr>
          <p:blipFill>
            <a:blip r:embed="rId2"/>
            <a:stretch/>
          </p:blipFill>
          <p:spPr>
            <a:xfrm>
              <a:off x="8577720" y="199800"/>
              <a:ext cx="3003840" cy="3997080"/>
            </a:xfrm>
            <a:prstGeom prst="rect">
              <a:avLst/>
            </a:prstGeom>
            <a:ln w="0">
              <a:noFill/>
            </a:ln>
          </p:spPr>
        </p:pic>
        <p:sp>
          <p:nvSpPr>
            <p:cNvPr id="181" name="object 14"/>
            <p:cNvSpPr/>
            <p:nvPr/>
          </p:nvSpPr>
          <p:spPr>
            <a:xfrm>
              <a:off x="8571960" y="194400"/>
              <a:ext cx="3015360" cy="4008600"/>
            </a:xfrm>
            <a:custGeom>
              <a:avLst/>
              <a:gdLst>
                <a:gd name="textAreaLeft" fmla="*/ 0 w 3015360"/>
                <a:gd name="textAreaRight" fmla="*/ 3016080 w 3015360"/>
                <a:gd name="textAreaTop" fmla="*/ 0 h 4008600"/>
                <a:gd name="textAreaBottom" fmla="*/ 4009320 h 4008600"/>
              </a:gdLst>
              <a:ahLst/>
              <a:cxnLst/>
              <a:rect l="textAreaLeft" t="textAreaTop" r="textAreaRight" b="textAreaBottom"/>
              <a:pathLst>
                <a:path w="3016250" h="4009390">
                  <a:moveTo>
                    <a:pt x="0" y="487680"/>
                  </a:moveTo>
                  <a:lnTo>
                    <a:pt x="2253869" y="0"/>
                  </a:lnTo>
                  <a:lnTo>
                    <a:pt x="3015996" y="3521329"/>
                  </a:lnTo>
                  <a:lnTo>
                    <a:pt x="762000" y="4009136"/>
                  </a:lnTo>
                  <a:lnTo>
                    <a:pt x="0" y="487680"/>
                  </a:lnTo>
                  <a:close/>
                </a:path>
              </a:pathLst>
            </a:custGeom>
            <a:noFill/>
            <a:ln w="9525">
              <a:solidFill>
                <a:srgbClr val="000000"/>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
        <p:nvSpPr>
          <p:cNvPr id="182" name="object 15"/>
          <p:cNvSpPr/>
          <p:nvPr/>
        </p:nvSpPr>
        <p:spPr>
          <a:xfrm>
            <a:off x="1494360" y="1529280"/>
            <a:ext cx="2572920" cy="5608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800" b="0" strike="noStrike" spc="-32">
                <a:solidFill>
                  <a:srgbClr val="000000"/>
                </a:solidFill>
                <a:latin typeface="Trebuchet MS"/>
                <a:ea typeface="ＭＳ Ｐゴシック"/>
              </a:rPr>
              <a:t>en</a:t>
            </a:r>
            <a:r>
              <a:rPr lang="fr-FR" sz="1800" b="0" strike="noStrike" spc="-145">
                <a:solidFill>
                  <a:srgbClr val="000000"/>
                </a:solidFill>
                <a:latin typeface="Trebuchet MS"/>
                <a:ea typeface="ＭＳ Ｐゴシック"/>
              </a:rPr>
              <a:t> </a:t>
            </a:r>
            <a:r>
              <a:rPr lang="fr-FR" sz="1800" b="0" strike="noStrike" spc="-32">
                <a:solidFill>
                  <a:srgbClr val="000000"/>
                </a:solidFill>
                <a:latin typeface="Trebuchet MS"/>
                <a:ea typeface="ＭＳ Ｐゴシック"/>
              </a:rPr>
              <a:t>gestion</a:t>
            </a:r>
            <a:r>
              <a:rPr lang="fr-FR" sz="1800" b="0" strike="noStrike" spc="-157">
                <a:solidFill>
                  <a:srgbClr val="000000"/>
                </a:solidFill>
                <a:latin typeface="Trebuchet MS"/>
                <a:ea typeface="ＭＳ Ｐゴシック"/>
              </a:rPr>
              <a:t> </a:t>
            </a:r>
            <a:r>
              <a:rPr lang="fr-FR" sz="1800" b="0" strike="noStrike" spc="-52">
                <a:solidFill>
                  <a:srgbClr val="000000"/>
                </a:solidFill>
                <a:latin typeface="Trebuchet MS"/>
                <a:ea typeface="ＭＳ Ｐゴシック"/>
              </a:rPr>
              <a:t>régionale</a:t>
            </a:r>
            <a:r>
              <a:rPr lang="fr-FR" sz="1800" b="0" strike="noStrike" spc="-171">
                <a:solidFill>
                  <a:srgbClr val="000000"/>
                </a:solidFill>
                <a:latin typeface="Trebuchet MS"/>
                <a:ea typeface="ＭＳ Ｐゴシック"/>
              </a:rPr>
              <a:t> </a:t>
            </a:r>
            <a:r>
              <a:rPr lang="fr-FR" sz="1800" b="0" strike="noStrike" spc="-1">
                <a:solidFill>
                  <a:srgbClr val="000000"/>
                </a:solidFill>
                <a:latin typeface="Trebuchet MS"/>
                <a:ea typeface="ＭＳ Ｐゴシック"/>
              </a:rPr>
              <a:t>=</a:t>
            </a:r>
            <a:r>
              <a:rPr lang="fr-FR" sz="1800" b="0" strike="noStrike" spc="-151">
                <a:solidFill>
                  <a:srgbClr val="000000"/>
                </a:solidFill>
                <a:latin typeface="Trebuchet MS"/>
                <a:ea typeface="ＭＳ Ｐゴシック"/>
              </a:rPr>
              <a:t> </a:t>
            </a:r>
            <a:r>
              <a:rPr lang="fr-FR" sz="1800" b="0" strike="noStrike" spc="-26">
                <a:solidFill>
                  <a:srgbClr val="000000"/>
                </a:solidFill>
                <a:latin typeface="Trebuchet MS"/>
                <a:ea typeface="ＭＳ Ｐゴシック"/>
              </a:rPr>
              <a:t>14€</a:t>
            </a:r>
            <a:endParaRPr lang="fr-FR" sz="18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3" name="object 2"/>
          <p:cNvPicPr/>
          <p:nvPr/>
        </p:nvPicPr>
        <p:blipFill>
          <a:blip r:embed="rId2"/>
          <a:stretch/>
        </p:blipFill>
        <p:spPr>
          <a:xfrm>
            <a:off x="0" y="539640"/>
            <a:ext cx="9127440" cy="656640"/>
          </a:xfrm>
          <a:prstGeom prst="rect">
            <a:avLst/>
          </a:prstGeom>
          <a:ln w="0">
            <a:noFill/>
          </a:ln>
        </p:spPr>
      </p:pic>
      <p:pic>
        <p:nvPicPr>
          <p:cNvPr id="184" name="object 3"/>
          <p:cNvPicPr/>
          <p:nvPr/>
        </p:nvPicPr>
        <p:blipFill>
          <a:blip r:embed="rId3"/>
          <a:stretch/>
        </p:blipFill>
        <p:spPr>
          <a:xfrm>
            <a:off x="10350000" y="6093360"/>
            <a:ext cx="1752840" cy="711720"/>
          </a:xfrm>
          <a:prstGeom prst="rect">
            <a:avLst/>
          </a:prstGeom>
          <a:ln w="0">
            <a:noFill/>
          </a:ln>
        </p:spPr>
      </p:pic>
      <p:sp>
        <p:nvSpPr>
          <p:cNvPr id="185" name="PlaceHolder 1"/>
          <p:cNvSpPr>
            <a:spLocks noGrp="1"/>
          </p:cNvSpPr>
          <p:nvPr>
            <p:ph type="title"/>
          </p:nvPr>
        </p:nvSpPr>
        <p:spPr>
          <a:xfrm>
            <a:off x="549720" y="433440"/>
            <a:ext cx="9247320" cy="1323360"/>
          </a:xfrm>
          <a:prstGeom prst="rect">
            <a:avLst/>
          </a:prstGeom>
          <a:noFill/>
          <a:ln w="0">
            <a:noFill/>
          </a:ln>
        </p:spPr>
        <p:txBody>
          <a:bodyPr lIns="0" tIns="178560" rIns="0" bIns="0" anchor="t">
            <a:noAutofit/>
          </a:bodyPr>
          <a:lstStyle/>
          <a:p>
            <a:pPr marL="151200" indent="0" defTabSz="914400">
              <a:lnSpc>
                <a:spcPct val="100000"/>
              </a:lnSpc>
              <a:spcBef>
                <a:spcPts val="96"/>
              </a:spcBef>
              <a:buNone/>
              <a:tabLst>
                <a:tab pos="0" algn="l"/>
              </a:tabLst>
            </a:pPr>
            <a:r>
              <a:rPr lang="fr-FR" sz="2800" b="1" strike="noStrike" spc="-66">
                <a:solidFill>
                  <a:schemeClr val="dk1"/>
                </a:solidFill>
                <a:latin typeface="Trebuchet MS"/>
              </a:rPr>
              <a:t>Répartition</a:t>
            </a:r>
            <a:r>
              <a:rPr lang="fr-FR" sz="2800" b="1" strike="noStrike" spc="-197">
                <a:solidFill>
                  <a:schemeClr val="dk1"/>
                </a:solidFill>
                <a:latin typeface="Trebuchet MS"/>
              </a:rPr>
              <a:t> </a:t>
            </a:r>
            <a:r>
              <a:rPr lang="fr-FR" sz="2800" b="1" strike="noStrike" spc="-72">
                <a:solidFill>
                  <a:schemeClr val="dk1"/>
                </a:solidFill>
                <a:latin typeface="Trebuchet MS"/>
              </a:rPr>
              <a:t>financière</a:t>
            </a:r>
            <a:r>
              <a:rPr lang="fr-FR" sz="2800" b="1" strike="noStrike" spc="-177">
                <a:solidFill>
                  <a:schemeClr val="dk1"/>
                </a:solidFill>
                <a:latin typeface="Trebuchet MS"/>
              </a:rPr>
              <a:t> </a:t>
            </a:r>
            <a:r>
              <a:rPr lang="fr-FR" sz="2800" b="1" strike="noStrike" spc="-126">
                <a:solidFill>
                  <a:schemeClr val="dk1"/>
                </a:solidFill>
                <a:latin typeface="Trebuchet MS"/>
              </a:rPr>
              <a:t>d’1</a:t>
            </a:r>
            <a:r>
              <a:rPr lang="fr-FR" sz="2800" b="1" strike="noStrike" spc="-211">
                <a:solidFill>
                  <a:schemeClr val="dk1"/>
                </a:solidFill>
                <a:latin typeface="Trebuchet MS"/>
              </a:rPr>
              <a:t> </a:t>
            </a:r>
            <a:r>
              <a:rPr lang="fr-FR" sz="2800" b="1" strike="noStrike" spc="-26">
                <a:solidFill>
                  <a:schemeClr val="dk1"/>
                </a:solidFill>
                <a:latin typeface="Trebuchet MS"/>
              </a:rPr>
              <a:t>licence</a:t>
            </a:r>
            <a:r>
              <a:rPr lang="fr-FR" sz="2800" b="1" strike="noStrike" spc="-205">
                <a:solidFill>
                  <a:schemeClr val="dk1"/>
                </a:solidFill>
                <a:latin typeface="Trebuchet MS"/>
              </a:rPr>
              <a:t> </a:t>
            </a:r>
            <a:r>
              <a:rPr lang="fr-FR" sz="2800" b="1" strike="noStrike" spc="46">
                <a:solidFill>
                  <a:schemeClr val="dk1"/>
                </a:solidFill>
                <a:latin typeface="Trebuchet MS"/>
              </a:rPr>
              <a:t>Club</a:t>
            </a:r>
            <a:r>
              <a:rPr lang="fr-FR" sz="2800" b="1" strike="noStrike" spc="-216">
                <a:solidFill>
                  <a:schemeClr val="dk1"/>
                </a:solidFill>
                <a:latin typeface="Trebuchet MS"/>
              </a:rPr>
              <a:t> </a:t>
            </a:r>
            <a:r>
              <a:rPr lang="fr-FR" sz="2800" b="1" strike="noStrike" spc="-21">
                <a:solidFill>
                  <a:schemeClr val="dk1"/>
                </a:solidFill>
                <a:latin typeface="Trebuchet MS"/>
              </a:rPr>
              <a:t>FFVoile</a:t>
            </a:r>
            <a:endParaRPr lang="fr-FR" sz="2800" b="0" strike="noStrike" spc="-1">
              <a:solidFill>
                <a:schemeClr val="dk1"/>
              </a:solidFill>
              <a:latin typeface="Calibri"/>
            </a:endParaRPr>
          </a:p>
        </p:txBody>
      </p:sp>
      <p:sp>
        <p:nvSpPr>
          <p:cNvPr id="186" name="object 5"/>
          <p:cNvSpPr/>
          <p:nvPr/>
        </p:nvSpPr>
        <p:spPr>
          <a:xfrm>
            <a:off x="2142360" y="2006640"/>
            <a:ext cx="1720800" cy="5608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800" b="1" strike="noStrike" spc="-75">
                <a:solidFill>
                  <a:srgbClr val="000000"/>
                </a:solidFill>
                <a:latin typeface="Trebuchet MS"/>
                <a:ea typeface="ＭＳ Ｐゴシック"/>
              </a:rPr>
              <a:t>jeune</a:t>
            </a:r>
            <a:r>
              <a:rPr lang="fr-FR" sz="1800" b="1" strike="noStrike" spc="-160">
                <a:solidFill>
                  <a:srgbClr val="000000"/>
                </a:solidFill>
                <a:latin typeface="Trebuchet MS"/>
                <a:ea typeface="ＭＳ Ｐゴシック"/>
              </a:rPr>
              <a:t> </a:t>
            </a:r>
            <a:r>
              <a:rPr lang="fr-FR" sz="1800" b="1" strike="noStrike" spc="-106">
                <a:solidFill>
                  <a:srgbClr val="000000"/>
                </a:solidFill>
                <a:latin typeface="Trebuchet MS"/>
                <a:ea typeface="ＭＳ Ｐゴシック"/>
              </a:rPr>
              <a:t>2025</a:t>
            </a:r>
            <a:r>
              <a:rPr lang="fr-FR" sz="1800" b="1" strike="noStrike" spc="-160">
                <a:solidFill>
                  <a:srgbClr val="000000"/>
                </a:solidFill>
                <a:latin typeface="Trebuchet MS"/>
                <a:ea typeface="ＭＳ Ｐゴシック"/>
              </a:rPr>
              <a:t> </a:t>
            </a:r>
            <a:r>
              <a:rPr lang="fr-FR" sz="1800" b="1" strike="noStrike" spc="-100">
                <a:solidFill>
                  <a:srgbClr val="000000"/>
                </a:solidFill>
                <a:latin typeface="Trebuchet MS"/>
                <a:ea typeface="ＭＳ Ｐゴシック"/>
              </a:rPr>
              <a:t>=</a:t>
            </a:r>
            <a:r>
              <a:rPr lang="fr-FR" sz="1800" b="1" strike="noStrike" spc="-151">
                <a:solidFill>
                  <a:srgbClr val="000000"/>
                </a:solidFill>
                <a:latin typeface="Trebuchet MS"/>
                <a:ea typeface="ＭＳ Ｐゴシック"/>
              </a:rPr>
              <a:t> </a:t>
            </a:r>
            <a:r>
              <a:rPr lang="fr-FR" sz="1800" b="1" strike="noStrike" spc="-46">
                <a:solidFill>
                  <a:srgbClr val="000000"/>
                </a:solidFill>
                <a:latin typeface="Trebuchet MS"/>
                <a:ea typeface="ＭＳ Ｐゴシック"/>
              </a:rPr>
              <a:t>32€</a:t>
            </a:r>
            <a:endParaRPr lang="fr-FR" sz="1800" b="0" strike="noStrike" spc="-1">
              <a:solidFill>
                <a:srgbClr val="000000"/>
              </a:solidFill>
              <a:latin typeface="Arial"/>
            </a:endParaRPr>
          </a:p>
        </p:txBody>
      </p:sp>
      <p:grpSp>
        <p:nvGrpSpPr>
          <p:cNvPr id="187" name="object 6"/>
          <p:cNvGrpSpPr/>
          <p:nvPr/>
        </p:nvGrpSpPr>
        <p:grpSpPr>
          <a:xfrm>
            <a:off x="1889280" y="2525760"/>
            <a:ext cx="2969640" cy="2969280"/>
            <a:chOff x="1889280" y="2525760"/>
            <a:chExt cx="2969640" cy="2969280"/>
          </a:xfrm>
        </p:grpSpPr>
        <p:sp>
          <p:nvSpPr>
            <p:cNvPr id="188" name="object 7"/>
            <p:cNvSpPr/>
            <p:nvPr/>
          </p:nvSpPr>
          <p:spPr>
            <a:xfrm>
              <a:off x="3374280" y="2525760"/>
              <a:ext cx="1468080" cy="1484640"/>
            </a:xfrm>
            <a:custGeom>
              <a:avLst/>
              <a:gdLst>
                <a:gd name="textAreaLeft" fmla="*/ 0 w 1468080"/>
                <a:gd name="textAreaRight" fmla="*/ 1468800 w 1468080"/>
                <a:gd name="textAreaTop" fmla="*/ 0 h 1484640"/>
                <a:gd name="textAreaBottom" fmla="*/ 1485360 h 1484640"/>
              </a:gdLst>
              <a:ahLst/>
              <a:cxnLst/>
              <a:rect l="textAreaLeft" t="textAreaTop" r="textAreaRight" b="textAreaBottom"/>
              <a:pathLst>
                <a:path w="1468754" h="1485264">
                  <a:moveTo>
                    <a:pt x="0" y="0"/>
                  </a:moveTo>
                  <a:lnTo>
                    <a:pt x="0" y="1484757"/>
                  </a:lnTo>
                  <a:lnTo>
                    <a:pt x="1468754" y="1266952"/>
                  </a:lnTo>
                  <a:lnTo>
                    <a:pt x="1460788" y="1218704"/>
                  </a:lnTo>
                  <a:lnTo>
                    <a:pt x="1451318" y="1171040"/>
                  </a:lnTo>
                  <a:lnTo>
                    <a:pt x="1440369" y="1123982"/>
                  </a:lnTo>
                  <a:lnTo>
                    <a:pt x="1427970" y="1077553"/>
                  </a:lnTo>
                  <a:lnTo>
                    <a:pt x="1414146" y="1031776"/>
                  </a:lnTo>
                  <a:lnTo>
                    <a:pt x="1398925" y="986674"/>
                  </a:lnTo>
                  <a:lnTo>
                    <a:pt x="1382333" y="942271"/>
                  </a:lnTo>
                  <a:lnTo>
                    <a:pt x="1364396" y="898588"/>
                  </a:lnTo>
                  <a:lnTo>
                    <a:pt x="1345143" y="855650"/>
                  </a:lnTo>
                  <a:lnTo>
                    <a:pt x="1324599" y="813480"/>
                  </a:lnTo>
                  <a:lnTo>
                    <a:pt x="1302790" y="772099"/>
                  </a:lnTo>
                  <a:lnTo>
                    <a:pt x="1279745" y="731532"/>
                  </a:lnTo>
                  <a:lnTo>
                    <a:pt x="1255489" y="691802"/>
                  </a:lnTo>
                  <a:lnTo>
                    <a:pt x="1230049" y="652931"/>
                  </a:lnTo>
                  <a:lnTo>
                    <a:pt x="1203452" y="614943"/>
                  </a:lnTo>
                  <a:lnTo>
                    <a:pt x="1175724" y="577860"/>
                  </a:lnTo>
                  <a:lnTo>
                    <a:pt x="1146893" y="541706"/>
                  </a:lnTo>
                  <a:lnTo>
                    <a:pt x="1116985" y="506504"/>
                  </a:lnTo>
                  <a:lnTo>
                    <a:pt x="1086026" y="472276"/>
                  </a:lnTo>
                  <a:lnTo>
                    <a:pt x="1054045" y="439047"/>
                  </a:lnTo>
                  <a:lnTo>
                    <a:pt x="1021066" y="406838"/>
                  </a:lnTo>
                  <a:lnTo>
                    <a:pt x="987117" y="375673"/>
                  </a:lnTo>
                  <a:lnTo>
                    <a:pt x="952225" y="345575"/>
                  </a:lnTo>
                  <a:lnTo>
                    <a:pt x="916416" y="316567"/>
                  </a:lnTo>
                  <a:lnTo>
                    <a:pt x="879718" y="288672"/>
                  </a:lnTo>
                  <a:lnTo>
                    <a:pt x="842156" y="261913"/>
                  </a:lnTo>
                  <a:lnTo>
                    <a:pt x="803757" y="236313"/>
                  </a:lnTo>
                  <a:lnTo>
                    <a:pt x="764549" y="211895"/>
                  </a:lnTo>
                  <a:lnTo>
                    <a:pt x="724558" y="188683"/>
                  </a:lnTo>
                  <a:lnTo>
                    <a:pt x="683810" y="166699"/>
                  </a:lnTo>
                  <a:lnTo>
                    <a:pt x="642333" y="145966"/>
                  </a:lnTo>
                  <a:lnTo>
                    <a:pt x="600152" y="126507"/>
                  </a:lnTo>
                  <a:lnTo>
                    <a:pt x="557296" y="108346"/>
                  </a:lnTo>
                  <a:lnTo>
                    <a:pt x="513790" y="91506"/>
                  </a:lnTo>
                  <a:lnTo>
                    <a:pt x="469661" y="76009"/>
                  </a:lnTo>
                  <a:lnTo>
                    <a:pt x="424936" y="61878"/>
                  </a:lnTo>
                  <a:lnTo>
                    <a:pt x="379642" y="49137"/>
                  </a:lnTo>
                  <a:lnTo>
                    <a:pt x="333806" y="37809"/>
                  </a:lnTo>
                  <a:lnTo>
                    <a:pt x="287453" y="27916"/>
                  </a:lnTo>
                  <a:lnTo>
                    <a:pt x="240611" y="19482"/>
                  </a:lnTo>
                  <a:lnTo>
                    <a:pt x="193307" y="12530"/>
                  </a:lnTo>
                  <a:lnTo>
                    <a:pt x="145567" y="7082"/>
                  </a:lnTo>
                  <a:lnTo>
                    <a:pt x="97418" y="3163"/>
                  </a:lnTo>
                  <a:lnTo>
                    <a:pt x="48886" y="794"/>
                  </a:lnTo>
                  <a:lnTo>
                    <a:pt x="0" y="0"/>
                  </a:lnTo>
                  <a:close/>
                </a:path>
              </a:pathLst>
            </a:custGeom>
            <a:solidFill>
              <a:srgbClr val="C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89" name="object 8"/>
            <p:cNvSpPr/>
            <p:nvPr/>
          </p:nvSpPr>
          <p:spPr>
            <a:xfrm>
              <a:off x="3374280" y="3792960"/>
              <a:ext cx="1484640" cy="1246320"/>
            </a:xfrm>
            <a:custGeom>
              <a:avLst/>
              <a:gdLst>
                <a:gd name="textAreaLeft" fmla="*/ 0 w 1484640"/>
                <a:gd name="textAreaRight" fmla="*/ 1485360 w 1484640"/>
                <a:gd name="textAreaTop" fmla="*/ 0 h 1246320"/>
                <a:gd name="textAreaBottom" fmla="*/ 1247040 h 1246320"/>
              </a:gdLst>
              <a:ahLst/>
              <a:cxnLst/>
              <a:rect l="textAreaLeft" t="textAreaTop" r="textAreaRight" b="textAreaBottom"/>
              <a:pathLst>
                <a:path w="1485264" h="1247139">
                  <a:moveTo>
                    <a:pt x="1468754" y="0"/>
                  </a:moveTo>
                  <a:lnTo>
                    <a:pt x="0" y="217805"/>
                  </a:lnTo>
                  <a:lnTo>
                    <a:pt x="1070356" y="1246886"/>
                  </a:lnTo>
                  <a:lnTo>
                    <a:pt x="1103838" y="1210883"/>
                  </a:lnTo>
                  <a:lnTo>
                    <a:pt x="1135996" y="1173930"/>
                  </a:lnTo>
                  <a:lnTo>
                    <a:pt x="1166819" y="1136063"/>
                  </a:lnTo>
                  <a:lnTo>
                    <a:pt x="1196294" y="1097319"/>
                  </a:lnTo>
                  <a:lnTo>
                    <a:pt x="1224410" y="1057735"/>
                  </a:lnTo>
                  <a:lnTo>
                    <a:pt x="1251154" y="1017347"/>
                  </a:lnTo>
                  <a:lnTo>
                    <a:pt x="1276516" y="976193"/>
                  </a:lnTo>
                  <a:lnTo>
                    <a:pt x="1300483" y="934309"/>
                  </a:lnTo>
                  <a:lnTo>
                    <a:pt x="1323044" y="891731"/>
                  </a:lnTo>
                  <a:lnTo>
                    <a:pt x="1344186" y="848497"/>
                  </a:lnTo>
                  <a:lnTo>
                    <a:pt x="1363898" y="804644"/>
                  </a:lnTo>
                  <a:lnTo>
                    <a:pt x="1382168" y="760207"/>
                  </a:lnTo>
                  <a:lnTo>
                    <a:pt x="1398984" y="715225"/>
                  </a:lnTo>
                  <a:lnTo>
                    <a:pt x="1414335" y="669734"/>
                  </a:lnTo>
                  <a:lnTo>
                    <a:pt x="1428208" y="623770"/>
                  </a:lnTo>
                  <a:lnTo>
                    <a:pt x="1440593" y="577371"/>
                  </a:lnTo>
                  <a:lnTo>
                    <a:pt x="1451476" y="530573"/>
                  </a:lnTo>
                  <a:lnTo>
                    <a:pt x="1460847" y="483413"/>
                  </a:lnTo>
                  <a:lnTo>
                    <a:pt x="1468693" y="435928"/>
                  </a:lnTo>
                  <a:lnTo>
                    <a:pt x="1475002" y="388154"/>
                  </a:lnTo>
                  <a:lnTo>
                    <a:pt x="1479764" y="340129"/>
                  </a:lnTo>
                  <a:lnTo>
                    <a:pt x="1482965" y="291889"/>
                  </a:lnTo>
                  <a:lnTo>
                    <a:pt x="1484595" y="243471"/>
                  </a:lnTo>
                  <a:lnTo>
                    <a:pt x="1484641" y="194912"/>
                  </a:lnTo>
                  <a:lnTo>
                    <a:pt x="1483092" y="146249"/>
                  </a:lnTo>
                  <a:lnTo>
                    <a:pt x="1479936" y="97518"/>
                  </a:lnTo>
                  <a:lnTo>
                    <a:pt x="1475161" y="48756"/>
                  </a:lnTo>
                  <a:lnTo>
                    <a:pt x="1468754" y="0"/>
                  </a:lnTo>
                  <a:close/>
                </a:path>
              </a:pathLst>
            </a:custGeom>
            <a:solidFill>
              <a:srgbClr val="7E7E7E"/>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90" name="object 9"/>
            <p:cNvSpPr/>
            <p:nvPr/>
          </p:nvSpPr>
          <p:spPr>
            <a:xfrm>
              <a:off x="1889280" y="2525760"/>
              <a:ext cx="2554560" cy="2969280"/>
            </a:xfrm>
            <a:custGeom>
              <a:avLst/>
              <a:gdLst>
                <a:gd name="textAreaLeft" fmla="*/ 0 w 2554560"/>
                <a:gd name="textAreaRight" fmla="*/ 2555280 w 2554560"/>
                <a:gd name="textAreaTop" fmla="*/ 0 h 2969280"/>
                <a:gd name="textAreaBottom" fmla="*/ 2970000 h 2969280"/>
              </a:gdLst>
              <a:ahLst/>
              <a:cxnLst/>
              <a:rect l="textAreaLeft" t="textAreaTop" r="textAreaRight" b="textAreaBottom"/>
              <a:pathLst>
                <a:path w="2555240" h="2969895">
                  <a:moveTo>
                    <a:pt x="1484806" y="0"/>
                  </a:moveTo>
                  <a:lnTo>
                    <a:pt x="1434420" y="853"/>
                  </a:lnTo>
                  <a:lnTo>
                    <a:pt x="1384253" y="3404"/>
                  </a:lnTo>
                  <a:lnTo>
                    <a:pt x="1334343" y="7635"/>
                  </a:lnTo>
                  <a:lnTo>
                    <a:pt x="1284729" y="13530"/>
                  </a:lnTo>
                  <a:lnTo>
                    <a:pt x="1235451" y="21073"/>
                  </a:lnTo>
                  <a:lnTo>
                    <a:pt x="1186546" y="30247"/>
                  </a:lnTo>
                  <a:lnTo>
                    <a:pt x="1138055" y="41036"/>
                  </a:lnTo>
                  <a:lnTo>
                    <a:pt x="1090015" y="53424"/>
                  </a:lnTo>
                  <a:lnTo>
                    <a:pt x="1042465" y="67394"/>
                  </a:lnTo>
                  <a:lnTo>
                    <a:pt x="995444" y="82930"/>
                  </a:lnTo>
                  <a:lnTo>
                    <a:pt x="948992" y="100015"/>
                  </a:lnTo>
                  <a:lnTo>
                    <a:pt x="903146" y="118633"/>
                  </a:lnTo>
                  <a:lnTo>
                    <a:pt x="857946" y="138768"/>
                  </a:lnTo>
                  <a:lnTo>
                    <a:pt x="813430" y="160404"/>
                  </a:lnTo>
                  <a:lnTo>
                    <a:pt x="769637" y="183523"/>
                  </a:lnTo>
                  <a:lnTo>
                    <a:pt x="726607" y="208110"/>
                  </a:lnTo>
                  <a:lnTo>
                    <a:pt x="684377" y="234148"/>
                  </a:lnTo>
                  <a:lnTo>
                    <a:pt x="642986" y="261621"/>
                  </a:lnTo>
                  <a:lnTo>
                    <a:pt x="602475" y="290513"/>
                  </a:lnTo>
                  <a:lnTo>
                    <a:pt x="562880" y="320807"/>
                  </a:lnTo>
                  <a:lnTo>
                    <a:pt x="524241" y="352486"/>
                  </a:lnTo>
                  <a:lnTo>
                    <a:pt x="486598" y="385535"/>
                  </a:lnTo>
                  <a:lnTo>
                    <a:pt x="449988" y="419937"/>
                  </a:lnTo>
                  <a:lnTo>
                    <a:pt x="414450" y="455675"/>
                  </a:lnTo>
                  <a:lnTo>
                    <a:pt x="381696" y="490841"/>
                  </a:lnTo>
                  <a:lnTo>
                    <a:pt x="350294" y="526778"/>
                  </a:lnTo>
                  <a:lnTo>
                    <a:pt x="320245" y="563456"/>
                  </a:lnTo>
                  <a:lnTo>
                    <a:pt x="291548" y="600841"/>
                  </a:lnTo>
                  <a:lnTo>
                    <a:pt x="264201" y="638900"/>
                  </a:lnTo>
                  <a:lnTo>
                    <a:pt x="238205" y="677602"/>
                  </a:lnTo>
                  <a:lnTo>
                    <a:pt x="213558" y="716913"/>
                  </a:lnTo>
                  <a:lnTo>
                    <a:pt x="190261" y="756801"/>
                  </a:lnTo>
                  <a:lnTo>
                    <a:pt x="168312" y="797233"/>
                  </a:lnTo>
                  <a:lnTo>
                    <a:pt x="147711" y="838177"/>
                  </a:lnTo>
                  <a:lnTo>
                    <a:pt x="128457" y="879600"/>
                  </a:lnTo>
                  <a:lnTo>
                    <a:pt x="110549" y="921469"/>
                  </a:lnTo>
                  <a:lnTo>
                    <a:pt x="93987" y="963752"/>
                  </a:lnTo>
                  <a:lnTo>
                    <a:pt x="78771" y="1006417"/>
                  </a:lnTo>
                  <a:lnTo>
                    <a:pt x="64899" y="1049430"/>
                  </a:lnTo>
                  <a:lnTo>
                    <a:pt x="52372" y="1092759"/>
                  </a:lnTo>
                  <a:lnTo>
                    <a:pt x="41188" y="1136372"/>
                  </a:lnTo>
                  <a:lnTo>
                    <a:pt x="31346" y="1180236"/>
                  </a:lnTo>
                  <a:lnTo>
                    <a:pt x="22847" y="1224317"/>
                  </a:lnTo>
                  <a:lnTo>
                    <a:pt x="15689" y="1268585"/>
                  </a:lnTo>
                  <a:lnTo>
                    <a:pt x="9872" y="1313006"/>
                  </a:lnTo>
                  <a:lnTo>
                    <a:pt x="5395" y="1357547"/>
                  </a:lnTo>
                  <a:lnTo>
                    <a:pt x="2258" y="1402176"/>
                  </a:lnTo>
                  <a:lnTo>
                    <a:pt x="459" y="1446860"/>
                  </a:lnTo>
                  <a:lnTo>
                    <a:pt x="0" y="1491567"/>
                  </a:lnTo>
                  <a:lnTo>
                    <a:pt x="877" y="1536264"/>
                  </a:lnTo>
                  <a:lnTo>
                    <a:pt x="3092" y="1580919"/>
                  </a:lnTo>
                  <a:lnTo>
                    <a:pt x="6643" y="1625498"/>
                  </a:lnTo>
                  <a:lnTo>
                    <a:pt x="11530" y="1669970"/>
                  </a:lnTo>
                  <a:lnTo>
                    <a:pt x="17753" y="1714301"/>
                  </a:lnTo>
                  <a:lnTo>
                    <a:pt x="25309" y="1758460"/>
                  </a:lnTo>
                  <a:lnTo>
                    <a:pt x="34200" y="1802412"/>
                  </a:lnTo>
                  <a:lnTo>
                    <a:pt x="44424" y="1846127"/>
                  </a:lnTo>
                  <a:lnTo>
                    <a:pt x="55981" y="1889571"/>
                  </a:lnTo>
                  <a:lnTo>
                    <a:pt x="68869" y="1932712"/>
                  </a:lnTo>
                  <a:lnTo>
                    <a:pt x="83089" y="1975517"/>
                  </a:lnTo>
                  <a:lnTo>
                    <a:pt x="98640" y="2017953"/>
                  </a:lnTo>
                  <a:lnTo>
                    <a:pt x="115521" y="2059989"/>
                  </a:lnTo>
                  <a:lnTo>
                    <a:pt x="133731" y="2101590"/>
                  </a:lnTo>
                  <a:lnTo>
                    <a:pt x="153270" y="2142725"/>
                  </a:lnTo>
                  <a:lnTo>
                    <a:pt x="174138" y="2183362"/>
                  </a:lnTo>
                  <a:lnTo>
                    <a:pt x="196333" y="2223466"/>
                  </a:lnTo>
                  <a:lnTo>
                    <a:pt x="219855" y="2263007"/>
                  </a:lnTo>
                  <a:lnTo>
                    <a:pt x="244703" y="2301951"/>
                  </a:lnTo>
                  <a:lnTo>
                    <a:pt x="270877" y="2340266"/>
                  </a:lnTo>
                  <a:lnTo>
                    <a:pt x="298376" y="2377918"/>
                  </a:lnTo>
                  <a:lnTo>
                    <a:pt x="327199" y="2414877"/>
                  </a:lnTo>
                  <a:lnTo>
                    <a:pt x="357347" y="2451108"/>
                  </a:lnTo>
                  <a:lnTo>
                    <a:pt x="388817" y="2486579"/>
                  </a:lnTo>
                  <a:lnTo>
                    <a:pt x="421610" y="2521258"/>
                  </a:lnTo>
                  <a:lnTo>
                    <a:pt x="455725" y="2555113"/>
                  </a:lnTo>
                  <a:lnTo>
                    <a:pt x="490890" y="2587867"/>
                  </a:lnTo>
                  <a:lnTo>
                    <a:pt x="526827" y="2619268"/>
                  </a:lnTo>
                  <a:lnTo>
                    <a:pt x="563504" y="2649317"/>
                  </a:lnTo>
                  <a:lnTo>
                    <a:pt x="600888" y="2678014"/>
                  </a:lnTo>
                  <a:lnTo>
                    <a:pt x="638946" y="2705360"/>
                  </a:lnTo>
                  <a:lnTo>
                    <a:pt x="677647" y="2731356"/>
                  </a:lnTo>
                  <a:lnTo>
                    <a:pt x="716956" y="2756002"/>
                  </a:lnTo>
                  <a:lnTo>
                    <a:pt x="756842" y="2779298"/>
                  </a:lnTo>
                  <a:lnTo>
                    <a:pt x="797273" y="2801247"/>
                  </a:lnTo>
                  <a:lnTo>
                    <a:pt x="838214" y="2821847"/>
                  </a:lnTo>
                  <a:lnTo>
                    <a:pt x="879635" y="2841100"/>
                  </a:lnTo>
                  <a:lnTo>
                    <a:pt x="921502" y="2859007"/>
                  </a:lnTo>
                  <a:lnTo>
                    <a:pt x="963783" y="2875568"/>
                  </a:lnTo>
                  <a:lnTo>
                    <a:pt x="1006445" y="2890783"/>
                  </a:lnTo>
                  <a:lnTo>
                    <a:pt x="1049456" y="2904654"/>
                  </a:lnTo>
                  <a:lnTo>
                    <a:pt x="1092783" y="2917180"/>
                  </a:lnTo>
                  <a:lnTo>
                    <a:pt x="1136393" y="2928364"/>
                  </a:lnTo>
                  <a:lnTo>
                    <a:pt x="1180254" y="2938204"/>
                  </a:lnTo>
                  <a:lnTo>
                    <a:pt x="1224334" y="2946703"/>
                  </a:lnTo>
                  <a:lnTo>
                    <a:pt x="1268599" y="2953859"/>
                  </a:lnTo>
                  <a:lnTo>
                    <a:pt x="1313017" y="2959676"/>
                  </a:lnTo>
                  <a:lnTo>
                    <a:pt x="1357556" y="2964151"/>
                  </a:lnTo>
                  <a:lnTo>
                    <a:pt x="1402183" y="2967288"/>
                  </a:lnTo>
                  <a:lnTo>
                    <a:pt x="1446865" y="2969085"/>
                  </a:lnTo>
                  <a:lnTo>
                    <a:pt x="1491570" y="2969544"/>
                  </a:lnTo>
                  <a:lnTo>
                    <a:pt x="1536265" y="2968666"/>
                  </a:lnTo>
                  <a:lnTo>
                    <a:pt x="1580918" y="2966450"/>
                  </a:lnTo>
                  <a:lnTo>
                    <a:pt x="1625496" y="2962898"/>
                  </a:lnTo>
                  <a:lnTo>
                    <a:pt x="1669966" y="2958011"/>
                  </a:lnTo>
                  <a:lnTo>
                    <a:pt x="1714296" y="2951788"/>
                  </a:lnTo>
                  <a:lnTo>
                    <a:pt x="1758454" y="2944231"/>
                  </a:lnTo>
                  <a:lnTo>
                    <a:pt x="1802406" y="2935340"/>
                  </a:lnTo>
                  <a:lnTo>
                    <a:pt x="1846120" y="2925116"/>
                  </a:lnTo>
                  <a:lnTo>
                    <a:pt x="1889564" y="2913559"/>
                  </a:lnTo>
                  <a:lnTo>
                    <a:pt x="1932705" y="2900671"/>
                  </a:lnTo>
                  <a:lnTo>
                    <a:pt x="1975511" y="2886451"/>
                  </a:lnTo>
                  <a:lnTo>
                    <a:pt x="2017948" y="2870900"/>
                  </a:lnTo>
                  <a:lnTo>
                    <a:pt x="2059984" y="2854020"/>
                  </a:lnTo>
                  <a:lnTo>
                    <a:pt x="2101587" y="2835810"/>
                  </a:lnTo>
                  <a:lnTo>
                    <a:pt x="2142724" y="2816272"/>
                  </a:lnTo>
                  <a:lnTo>
                    <a:pt x="2183363" y="2795405"/>
                  </a:lnTo>
                  <a:lnTo>
                    <a:pt x="2223470" y="2773211"/>
                  </a:lnTo>
                  <a:lnTo>
                    <a:pt x="2263014" y="2749691"/>
                  </a:lnTo>
                  <a:lnTo>
                    <a:pt x="2301962" y="2724844"/>
                  </a:lnTo>
                  <a:lnTo>
                    <a:pt x="2340280" y="2698671"/>
                  </a:lnTo>
                  <a:lnTo>
                    <a:pt x="2377937" y="2671174"/>
                  </a:lnTo>
                  <a:lnTo>
                    <a:pt x="2414901" y="2642353"/>
                  </a:lnTo>
                  <a:lnTo>
                    <a:pt x="2451137" y="2612208"/>
                  </a:lnTo>
                  <a:lnTo>
                    <a:pt x="2486615" y="2580740"/>
                  </a:lnTo>
                  <a:lnTo>
                    <a:pt x="2521301" y="2547949"/>
                  </a:lnTo>
                  <a:lnTo>
                    <a:pt x="2555162" y="2513838"/>
                  </a:lnTo>
                  <a:lnTo>
                    <a:pt x="1484806" y="1484757"/>
                  </a:lnTo>
                  <a:lnTo>
                    <a:pt x="1484806" y="0"/>
                  </a:lnTo>
                  <a:close/>
                </a:path>
              </a:pathLst>
            </a:custGeom>
            <a:solidFill>
              <a:srgbClr val="001F5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
        <p:nvSpPr>
          <p:cNvPr id="191" name="object 10"/>
          <p:cNvSpPr/>
          <p:nvPr/>
        </p:nvSpPr>
        <p:spPr>
          <a:xfrm>
            <a:off x="3544200" y="3293640"/>
            <a:ext cx="1071720" cy="564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algn="ctr" defTabSz="914400">
              <a:lnSpc>
                <a:spcPct val="100000"/>
              </a:lnSpc>
              <a:spcBef>
                <a:spcPts val="99"/>
              </a:spcBef>
              <a:tabLst>
                <a:tab pos="0" algn="l"/>
              </a:tabLst>
            </a:pPr>
            <a:r>
              <a:rPr lang="fr-FR" sz="1200" b="1" strike="noStrike" spc="-41">
                <a:solidFill>
                  <a:srgbClr val="FFFFFF"/>
                </a:solidFill>
                <a:latin typeface="Trebuchet MS"/>
                <a:ea typeface="ＭＳ Ｐゴシック"/>
              </a:rPr>
              <a:t>Part</a:t>
            </a:r>
            <a:r>
              <a:rPr lang="fr-FR" sz="1200" b="1" strike="noStrike" spc="-137">
                <a:solidFill>
                  <a:srgbClr val="FFFFFF"/>
                </a:solidFill>
                <a:latin typeface="Trebuchet MS"/>
                <a:ea typeface="ＭＳ Ｐゴシック"/>
              </a:rPr>
              <a:t> </a:t>
            </a:r>
            <a:r>
              <a:rPr lang="fr-FR" sz="1200" b="1" strike="noStrike" spc="-1">
                <a:solidFill>
                  <a:srgbClr val="FFFFFF"/>
                </a:solidFill>
                <a:latin typeface="Trebuchet MS"/>
                <a:ea typeface="ＭＳ Ｐゴシック"/>
              </a:rPr>
              <a:t>ligue;</a:t>
            </a:r>
            <a:r>
              <a:rPr lang="fr-FR" sz="1200" b="1" strike="noStrike" spc="-7">
                <a:solidFill>
                  <a:srgbClr val="FFFFFF"/>
                </a:solidFill>
                <a:latin typeface="Trebuchet MS"/>
                <a:ea typeface="ＭＳ Ｐゴシック"/>
              </a:rPr>
              <a:t> </a:t>
            </a:r>
            <a:r>
              <a:rPr lang="fr-FR" sz="1200" b="1" strike="noStrike" spc="-21">
                <a:solidFill>
                  <a:srgbClr val="FFFFFF"/>
                </a:solidFill>
                <a:latin typeface="Trebuchet MS"/>
                <a:ea typeface="ＭＳ Ｐゴシック"/>
              </a:rPr>
              <a:t>7,25</a:t>
            </a:r>
            <a:endParaRPr lang="fr-FR" sz="1200" b="0" strike="noStrike" spc="-1">
              <a:solidFill>
                <a:srgbClr val="000000"/>
              </a:solidFill>
              <a:latin typeface="Arial"/>
            </a:endParaRPr>
          </a:p>
          <a:p>
            <a:pPr algn="ctr" defTabSz="914400">
              <a:lnSpc>
                <a:spcPct val="100000"/>
              </a:lnSpc>
              <a:spcBef>
                <a:spcPts val="26"/>
              </a:spcBef>
              <a:tabLst>
                <a:tab pos="0" algn="l"/>
              </a:tabLst>
            </a:pPr>
            <a:r>
              <a:rPr lang="fr-FR" sz="1200" b="1" strike="noStrike" spc="-86">
                <a:solidFill>
                  <a:srgbClr val="FFFFFF"/>
                </a:solidFill>
                <a:latin typeface="Trebuchet MS"/>
                <a:ea typeface="ＭＳ Ｐゴシック"/>
              </a:rPr>
              <a:t>€;</a:t>
            </a:r>
            <a:r>
              <a:rPr lang="fr-FR" sz="1200" b="1" strike="noStrike" spc="-97">
                <a:solidFill>
                  <a:srgbClr val="FFFFFF"/>
                </a:solidFill>
                <a:latin typeface="Trebuchet MS"/>
                <a:ea typeface="ＭＳ Ｐゴシック"/>
              </a:rPr>
              <a:t> </a:t>
            </a:r>
            <a:r>
              <a:rPr lang="fr-FR" sz="1200" b="1" strike="noStrike" spc="-26">
                <a:solidFill>
                  <a:srgbClr val="FFFFFF"/>
                </a:solidFill>
                <a:latin typeface="Trebuchet MS"/>
                <a:ea typeface="ＭＳ Ｐゴシック"/>
              </a:rPr>
              <a:t>23%</a:t>
            </a:r>
            <a:endParaRPr lang="fr-FR" sz="1200" b="0" strike="noStrike" spc="-1">
              <a:solidFill>
                <a:srgbClr val="000000"/>
              </a:solidFill>
              <a:latin typeface="Arial"/>
            </a:endParaRPr>
          </a:p>
        </p:txBody>
      </p:sp>
      <p:sp>
        <p:nvSpPr>
          <p:cNvPr id="192" name="object 11"/>
          <p:cNvSpPr/>
          <p:nvPr/>
        </p:nvSpPr>
        <p:spPr>
          <a:xfrm>
            <a:off x="4872960" y="4081680"/>
            <a:ext cx="807120" cy="5634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1" strike="noStrike" spc="-12">
                <a:solidFill>
                  <a:srgbClr val="7E7E7E"/>
                </a:solidFill>
                <a:latin typeface="Trebuchet MS"/>
                <a:ea typeface="ＭＳ Ｐゴシック"/>
              </a:rPr>
              <a:t>Assurance;</a:t>
            </a:r>
            <a:endParaRPr lang="fr-FR" sz="1200" b="0" strike="noStrike" spc="-1">
              <a:solidFill>
                <a:srgbClr val="000000"/>
              </a:solidFill>
              <a:latin typeface="Arial"/>
            </a:endParaRPr>
          </a:p>
          <a:p>
            <a:pPr marL="18360" defTabSz="914400">
              <a:lnSpc>
                <a:spcPct val="100000"/>
              </a:lnSpc>
              <a:spcBef>
                <a:spcPts val="20"/>
              </a:spcBef>
              <a:tabLst>
                <a:tab pos="0" algn="l"/>
              </a:tabLst>
            </a:pPr>
            <a:r>
              <a:rPr lang="fr-FR" sz="1200" b="1" strike="noStrike" spc="-80">
                <a:solidFill>
                  <a:srgbClr val="7E7E7E"/>
                </a:solidFill>
                <a:latin typeface="Trebuchet MS"/>
                <a:ea typeface="ＭＳ Ｐゴシック"/>
              </a:rPr>
              <a:t>4,65</a:t>
            </a:r>
            <a:r>
              <a:rPr lang="fr-FR" sz="1200" b="1" strike="noStrike" spc="-86">
                <a:solidFill>
                  <a:srgbClr val="7E7E7E"/>
                </a:solidFill>
                <a:latin typeface="Trebuchet MS"/>
                <a:ea typeface="ＭＳ Ｐゴシック"/>
              </a:rPr>
              <a:t> </a:t>
            </a:r>
            <a:r>
              <a:rPr lang="fr-FR" sz="1200" b="1" strike="noStrike" spc="-80">
                <a:solidFill>
                  <a:srgbClr val="7E7E7E"/>
                </a:solidFill>
                <a:latin typeface="Trebuchet MS"/>
                <a:ea typeface="ＭＳ Ｐゴシック"/>
              </a:rPr>
              <a:t>€;</a:t>
            </a:r>
            <a:r>
              <a:rPr lang="fr-FR" sz="1200" b="1" strike="noStrike" spc="-106">
                <a:solidFill>
                  <a:srgbClr val="7E7E7E"/>
                </a:solidFill>
                <a:latin typeface="Trebuchet MS"/>
                <a:ea typeface="ＭＳ Ｐゴシック"/>
              </a:rPr>
              <a:t> </a:t>
            </a:r>
            <a:r>
              <a:rPr lang="fr-FR" sz="1200" b="1" strike="noStrike" spc="-26">
                <a:solidFill>
                  <a:srgbClr val="7E7E7E"/>
                </a:solidFill>
                <a:latin typeface="Trebuchet MS"/>
                <a:ea typeface="ＭＳ Ｐゴシック"/>
              </a:rPr>
              <a:t>14%</a:t>
            </a:r>
            <a:endParaRPr lang="fr-FR" sz="1200" b="0" strike="noStrike" spc="-1">
              <a:solidFill>
                <a:srgbClr val="000000"/>
              </a:solidFill>
              <a:latin typeface="Arial"/>
            </a:endParaRPr>
          </a:p>
        </p:txBody>
      </p:sp>
      <p:sp>
        <p:nvSpPr>
          <p:cNvPr id="193" name="object 12"/>
          <p:cNvSpPr/>
          <p:nvPr/>
        </p:nvSpPr>
        <p:spPr>
          <a:xfrm>
            <a:off x="2027880" y="4188960"/>
            <a:ext cx="893520" cy="3805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1" strike="noStrike" spc="-41">
                <a:solidFill>
                  <a:srgbClr val="FFFFFF"/>
                </a:solidFill>
                <a:latin typeface="Trebuchet MS"/>
                <a:ea typeface="ＭＳ Ｐゴシック"/>
              </a:rPr>
              <a:t>Part</a:t>
            </a:r>
            <a:r>
              <a:rPr lang="fr-FR" sz="1200" b="1" strike="noStrike" spc="-100">
                <a:solidFill>
                  <a:srgbClr val="FFFFFF"/>
                </a:solidFill>
                <a:latin typeface="Trebuchet MS"/>
                <a:ea typeface="ＭＳ Ｐゴシック"/>
              </a:rPr>
              <a:t> </a:t>
            </a:r>
            <a:r>
              <a:rPr lang="fr-FR" sz="1200" b="1" strike="noStrike" spc="-35">
                <a:solidFill>
                  <a:srgbClr val="FFFFFF"/>
                </a:solidFill>
                <a:latin typeface="Trebuchet MS"/>
                <a:ea typeface="ＭＳ Ｐゴシック"/>
              </a:rPr>
              <a:t>FFVoile;</a:t>
            </a:r>
            <a:endParaRPr lang="fr-FR" sz="1200" b="0" strike="noStrike" spc="-1">
              <a:solidFill>
                <a:srgbClr val="000000"/>
              </a:solidFill>
              <a:latin typeface="Arial"/>
            </a:endParaRPr>
          </a:p>
          <a:p>
            <a:pPr marL="21600" defTabSz="914400">
              <a:lnSpc>
                <a:spcPct val="100000"/>
              </a:lnSpc>
              <a:spcBef>
                <a:spcPts val="20"/>
              </a:spcBef>
              <a:tabLst>
                <a:tab pos="0" algn="l"/>
              </a:tabLst>
            </a:pPr>
            <a:r>
              <a:rPr lang="fr-FR" sz="1200" b="1" strike="noStrike" spc="-80">
                <a:solidFill>
                  <a:srgbClr val="FFFFFF"/>
                </a:solidFill>
                <a:latin typeface="Trebuchet MS"/>
                <a:ea typeface="ＭＳ Ｐゴシック"/>
              </a:rPr>
              <a:t>20,10 €;</a:t>
            </a:r>
            <a:r>
              <a:rPr lang="fr-FR" sz="1200" b="1" strike="noStrike" spc="-86">
                <a:solidFill>
                  <a:srgbClr val="FFFFFF"/>
                </a:solidFill>
                <a:latin typeface="Trebuchet MS"/>
                <a:ea typeface="ＭＳ Ｐゴシック"/>
              </a:rPr>
              <a:t> </a:t>
            </a:r>
            <a:r>
              <a:rPr lang="fr-FR" sz="1200" b="1" strike="noStrike" spc="-26">
                <a:solidFill>
                  <a:srgbClr val="FFFFFF"/>
                </a:solidFill>
                <a:latin typeface="Trebuchet MS"/>
                <a:ea typeface="ＭＳ Ｐゴシック"/>
              </a:rPr>
              <a:t>63%</a:t>
            </a:r>
            <a:endParaRPr lang="fr-FR" sz="1200" b="0" strike="noStrike" spc="-1">
              <a:solidFill>
                <a:srgbClr val="000000"/>
              </a:solidFill>
              <a:latin typeface="Arial"/>
            </a:endParaRPr>
          </a:p>
        </p:txBody>
      </p:sp>
      <p:grpSp>
        <p:nvGrpSpPr>
          <p:cNvPr id="194" name="object 13"/>
          <p:cNvGrpSpPr/>
          <p:nvPr/>
        </p:nvGrpSpPr>
        <p:grpSpPr>
          <a:xfrm>
            <a:off x="6521760" y="2435040"/>
            <a:ext cx="2977200" cy="2977560"/>
            <a:chOff x="6521760" y="2435040"/>
            <a:chExt cx="2977200" cy="2977560"/>
          </a:xfrm>
        </p:grpSpPr>
        <p:sp>
          <p:nvSpPr>
            <p:cNvPr id="195" name="object 14"/>
            <p:cNvSpPr/>
            <p:nvPr/>
          </p:nvSpPr>
          <p:spPr>
            <a:xfrm>
              <a:off x="8010720" y="2435040"/>
              <a:ext cx="1450800" cy="1488240"/>
            </a:xfrm>
            <a:custGeom>
              <a:avLst/>
              <a:gdLst>
                <a:gd name="textAreaLeft" fmla="*/ 0 w 1450800"/>
                <a:gd name="textAreaRight" fmla="*/ 1451520 w 1450800"/>
                <a:gd name="textAreaTop" fmla="*/ 0 h 1488240"/>
                <a:gd name="textAreaBottom" fmla="*/ 1488960 h 1488240"/>
              </a:gdLst>
              <a:ahLst/>
              <a:cxnLst/>
              <a:rect l="textAreaLeft" t="textAreaTop" r="textAreaRight" b="textAreaBottom"/>
              <a:pathLst>
                <a:path w="1451609" h="1489075">
                  <a:moveTo>
                    <a:pt x="0" y="0"/>
                  </a:moveTo>
                  <a:lnTo>
                    <a:pt x="0" y="1488820"/>
                  </a:lnTo>
                  <a:lnTo>
                    <a:pt x="1451102" y="1156207"/>
                  </a:lnTo>
                  <a:lnTo>
                    <a:pt x="1439270" y="1108223"/>
                  </a:lnTo>
                  <a:lnTo>
                    <a:pt x="1425947" y="1060930"/>
                  </a:lnTo>
                  <a:lnTo>
                    <a:pt x="1411162" y="1014353"/>
                  </a:lnTo>
                  <a:lnTo>
                    <a:pt x="1394942" y="968514"/>
                  </a:lnTo>
                  <a:lnTo>
                    <a:pt x="1377318" y="923437"/>
                  </a:lnTo>
                  <a:lnTo>
                    <a:pt x="1358317" y="879143"/>
                  </a:lnTo>
                  <a:lnTo>
                    <a:pt x="1337968" y="835657"/>
                  </a:lnTo>
                  <a:lnTo>
                    <a:pt x="1316300" y="793000"/>
                  </a:lnTo>
                  <a:lnTo>
                    <a:pt x="1293343" y="751196"/>
                  </a:lnTo>
                  <a:lnTo>
                    <a:pt x="1269123" y="710268"/>
                  </a:lnTo>
                  <a:lnTo>
                    <a:pt x="1243671" y="670238"/>
                  </a:lnTo>
                  <a:lnTo>
                    <a:pt x="1217015" y="631130"/>
                  </a:lnTo>
                  <a:lnTo>
                    <a:pt x="1189184" y="592967"/>
                  </a:lnTo>
                  <a:lnTo>
                    <a:pt x="1160206" y="555770"/>
                  </a:lnTo>
                  <a:lnTo>
                    <a:pt x="1130110" y="519564"/>
                  </a:lnTo>
                  <a:lnTo>
                    <a:pt x="1098925" y="484371"/>
                  </a:lnTo>
                  <a:lnTo>
                    <a:pt x="1066680" y="450214"/>
                  </a:lnTo>
                  <a:lnTo>
                    <a:pt x="1033403" y="417116"/>
                  </a:lnTo>
                  <a:lnTo>
                    <a:pt x="999124" y="385100"/>
                  </a:lnTo>
                  <a:lnTo>
                    <a:pt x="963870" y="354189"/>
                  </a:lnTo>
                  <a:lnTo>
                    <a:pt x="927671" y="324405"/>
                  </a:lnTo>
                  <a:lnTo>
                    <a:pt x="890555" y="295772"/>
                  </a:lnTo>
                  <a:lnTo>
                    <a:pt x="852552" y="268312"/>
                  </a:lnTo>
                  <a:lnTo>
                    <a:pt x="813689" y="242049"/>
                  </a:lnTo>
                  <a:lnTo>
                    <a:pt x="773996" y="217005"/>
                  </a:lnTo>
                  <a:lnTo>
                    <a:pt x="733501" y="193203"/>
                  </a:lnTo>
                  <a:lnTo>
                    <a:pt x="692233" y="170666"/>
                  </a:lnTo>
                  <a:lnTo>
                    <a:pt x="650221" y="149417"/>
                  </a:lnTo>
                  <a:lnTo>
                    <a:pt x="607493" y="129479"/>
                  </a:lnTo>
                  <a:lnTo>
                    <a:pt x="564079" y="110875"/>
                  </a:lnTo>
                  <a:lnTo>
                    <a:pt x="520006" y="93628"/>
                  </a:lnTo>
                  <a:lnTo>
                    <a:pt x="475305" y="77760"/>
                  </a:lnTo>
                  <a:lnTo>
                    <a:pt x="430002" y="63295"/>
                  </a:lnTo>
                  <a:lnTo>
                    <a:pt x="384128" y="50255"/>
                  </a:lnTo>
                  <a:lnTo>
                    <a:pt x="337711" y="38663"/>
                  </a:lnTo>
                  <a:lnTo>
                    <a:pt x="290780" y="28543"/>
                  </a:lnTo>
                  <a:lnTo>
                    <a:pt x="243363" y="19917"/>
                  </a:lnTo>
                  <a:lnTo>
                    <a:pt x="195489" y="12808"/>
                  </a:lnTo>
                  <a:lnTo>
                    <a:pt x="147187" y="7238"/>
                  </a:lnTo>
                  <a:lnTo>
                    <a:pt x="98486" y="3232"/>
                  </a:lnTo>
                  <a:lnTo>
                    <a:pt x="49413" y="811"/>
                  </a:lnTo>
                  <a:lnTo>
                    <a:pt x="0" y="0"/>
                  </a:lnTo>
                  <a:close/>
                </a:path>
              </a:pathLst>
            </a:custGeom>
            <a:solidFill>
              <a:srgbClr val="C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96" name="object 15"/>
            <p:cNvSpPr/>
            <p:nvPr/>
          </p:nvSpPr>
          <p:spPr>
            <a:xfrm>
              <a:off x="8010720" y="3591000"/>
              <a:ext cx="1488240" cy="1568880"/>
            </a:xfrm>
            <a:custGeom>
              <a:avLst/>
              <a:gdLst>
                <a:gd name="textAreaLeft" fmla="*/ 0 w 1488240"/>
                <a:gd name="textAreaRight" fmla="*/ 1488960 w 1488240"/>
                <a:gd name="textAreaTop" fmla="*/ 0 h 1568880"/>
                <a:gd name="textAreaBottom" fmla="*/ 1569600 h 1568880"/>
              </a:gdLst>
              <a:ahLst/>
              <a:cxnLst/>
              <a:rect l="textAreaLeft" t="textAreaTop" r="textAreaRight" b="textAreaBottom"/>
              <a:pathLst>
                <a:path w="1489075" h="1569720">
                  <a:moveTo>
                    <a:pt x="1451102" y="0"/>
                  </a:moveTo>
                  <a:lnTo>
                    <a:pt x="0" y="332613"/>
                  </a:lnTo>
                  <a:lnTo>
                    <a:pt x="829055" y="1569212"/>
                  </a:lnTo>
                  <a:lnTo>
                    <a:pt x="868959" y="1541503"/>
                  </a:lnTo>
                  <a:lnTo>
                    <a:pt x="907748" y="1512663"/>
                  </a:lnTo>
                  <a:lnTo>
                    <a:pt x="945409" y="1482724"/>
                  </a:lnTo>
                  <a:lnTo>
                    <a:pt x="981930" y="1451719"/>
                  </a:lnTo>
                  <a:lnTo>
                    <a:pt x="1017296" y="1419681"/>
                  </a:lnTo>
                  <a:lnTo>
                    <a:pt x="1051496" y="1386644"/>
                  </a:lnTo>
                  <a:lnTo>
                    <a:pt x="1084516" y="1352641"/>
                  </a:lnTo>
                  <a:lnTo>
                    <a:pt x="1116342" y="1317704"/>
                  </a:lnTo>
                  <a:lnTo>
                    <a:pt x="1146962" y="1281867"/>
                  </a:lnTo>
                  <a:lnTo>
                    <a:pt x="1176362" y="1245164"/>
                  </a:lnTo>
                  <a:lnTo>
                    <a:pt x="1204530" y="1207626"/>
                  </a:lnTo>
                  <a:lnTo>
                    <a:pt x="1231452" y="1169288"/>
                  </a:lnTo>
                  <a:lnTo>
                    <a:pt x="1257115" y="1130182"/>
                  </a:lnTo>
                  <a:lnTo>
                    <a:pt x="1281506" y="1090342"/>
                  </a:lnTo>
                  <a:lnTo>
                    <a:pt x="1304611" y="1049800"/>
                  </a:lnTo>
                  <a:lnTo>
                    <a:pt x="1326418" y="1008591"/>
                  </a:lnTo>
                  <a:lnTo>
                    <a:pt x="1346914" y="966746"/>
                  </a:lnTo>
                  <a:lnTo>
                    <a:pt x="1366085" y="924300"/>
                  </a:lnTo>
                  <a:lnTo>
                    <a:pt x="1383919" y="881284"/>
                  </a:lnTo>
                  <a:lnTo>
                    <a:pt x="1400401" y="837733"/>
                  </a:lnTo>
                  <a:lnTo>
                    <a:pt x="1415519" y="793680"/>
                  </a:lnTo>
                  <a:lnTo>
                    <a:pt x="1429260" y="749157"/>
                  </a:lnTo>
                  <a:lnTo>
                    <a:pt x="1441611" y="704198"/>
                  </a:lnTo>
                  <a:lnTo>
                    <a:pt x="1452559" y="658836"/>
                  </a:lnTo>
                  <a:lnTo>
                    <a:pt x="1462089" y="613104"/>
                  </a:lnTo>
                  <a:lnTo>
                    <a:pt x="1470190" y="567035"/>
                  </a:lnTo>
                  <a:lnTo>
                    <a:pt x="1476849" y="520663"/>
                  </a:lnTo>
                  <a:lnTo>
                    <a:pt x="1482051" y="474020"/>
                  </a:lnTo>
                  <a:lnTo>
                    <a:pt x="1485784" y="427140"/>
                  </a:lnTo>
                  <a:lnTo>
                    <a:pt x="1488034" y="380055"/>
                  </a:lnTo>
                  <a:lnTo>
                    <a:pt x="1488790" y="332799"/>
                  </a:lnTo>
                  <a:lnTo>
                    <a:pt x="1488036" y="285405"/>
                  </a:lnTo>
                  <a:lnTo>
                    <a:pt x="1485761" y="237906"/>
                  </a:lnTo>
                  <a:lnTo>
                    <a:pt x="1481952" y="190336"/>
                  </a:lnTo>
                  <a:lnTo>
                    <a:pt x="1476594" y="142727"/>
                  </a:lnTo>
                  <a:lnTo>
                    <a:pt x="1469675" y="95112"/>
                  </a:lnTo>
                  <a:lnTo>
                    <a:pt x="1461182" y="47526"/>
                  </a:lnTo>
                  <a:lnTo>
                    <a:pt x="1451102" y="0"/>
                  </a:lnTo>
                  <a:close/>
                </a:path>
              </a:pathLst>
            </a:custGeom>
            <a:solidFill>
              <a:srgbClr val="7E7E7E"/>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97" name="object 16"/>
            <p:cNvSpPr/>
            <p:nvPr/>
          </p:nvSpPr>
          <p:spPr>
            <a:xfrm>
              <a:off x="6521760" y="2435040"/>
              <a:ext cx="2317680" cy="2977560"/>
            </a:xfrm>
            <a:custGeom>
              <a:avLst/>
              <a:gdLst>
                <a:gd name="textAreaLeft" fmla="*/ 0 w 2317680"/>
                <a:gd name="textAreaRight" fmla="*/ 2318400 w 2317680"/>
                <a:gd name="textAreaTop" fmla="*/ 0 h 2977560"/>
                <a:gd name="textAreaBottom" fmla="*/ 2978280 h 2977560"/>
              </a:gdLst>
              <a:ahLst/>
              <a:cxnLst/>
              <a:rect l="textAreaLeft" t="textAreaTop" r="textAreaRight" b="textAreaBottom"/>
              <a:pathLst>
                <a:path w="2318384" h="2978150">
                  <a:moveTo>
                    <a:pt x="1488945" y="0"/>
                  </a:moveTo>
                  <a:lnTo>
                    <a:pt x="1439801" y="811"/>
                  </a:lnTo>
                  <a:lnTo>
                    <a:pt x="1390820" y="3239"/>
                  </a:lnTo>
                  <a:lnTo>
                    <a:pt x="1342038" y="7270"/>
                  </a:lnTo>
                  <a:lnTo>
                    <a:pt x="1293494" y="12894"/>
                  </a:lnTo>
                  <a:lnTo>
                    <a:pt x="1245225" y="20098"/>
                  </a:lnTo>
                  <a:lnTo>
                    <a:pt x="1197268" y="28871"/>
                  </a:lnTo>
                  <a:lnTo>
                    <a:pt x="1149663" y="39201"/>
                  </a:lnTo>
                  <a:lnTo>
                    <a:pt x="1102445" y="51075"/>
                  </a:lnTo>
                  <a:lnTo>
                    <a:pt x="1055653" y="64484"/>
                  </a:lnTo>
                  <a:lnTo>
                    <a:pt x="1009324" y="79414"/>
                  </a:lnTo>
                  <a:lnTo>
                    <a:pt x="963496" y="95854"/>
                  </a:lnTo>
                  <a:lnTo>
                    <a:pt x="918207" y="113791"/>
                  </a:lnTo>
                  <a:lnTo>
                    <a:pt x="873494" y="133216"/>
                  </a:lnTo>
                  <a:lnTo>
                    <a:pt x="829395" y="154115"/>
                  </a:lnTo>
                  <a:lnTo>
                    <a:pt x="785947" y="176477"/>
                  </a:lnTo>
                  <a:lnTo>
                    <a:pt x="743189" y="200289"/>
                  </a:lnTo>
                  <a:lnTo>
                    <a:pt x="701157" y="225542"/>
                  </a:lnTo>
                  <a:lnTo>
                    <a:pt x="659889" y="252221"/>
                  </a:lnTo>
                  <a:lnTo>
                    <a:pt x="620291" y="279694"/>
                  </a:lnTo>
                  <a:lnTo>
                    <a:pt x="581854" y="308211"/>
                  </a:lnTo>
                  <a:lnTo>
                    <a:pt x="544584" y="337740"/>
                  </a:lnTo>
                  <a:lnTo>
                    <a:pt x="508488" y="368251"/>
                  </a:lnTo>
                  <a:lnTo>
                    <a:pt x="473572" y="399710"/>
                  </a:lnTo>
                  <a:lnTo>
                    <a:pt x="439843" y="432086"/>
                  </a:lnTo>
                  <a:lnTo>
                    <a:pt x="407306" y="465346"/>
                  </a:lnTo>
                  <a:lnTo>
                    <a:pt x="375969" y="499459"/>
                  </a:lnTo>
                  <a:lnTo>
                    <a:pt x="345837" y="534393"/>
                  </a:lnTo>
                  <a:lnTo>
                    <a:pt x="316916" y="570114"/>
                  </a:lnTo>
                  <a:lnTo>
                    <a:pt x="289214" y="606593"/>
                  </a:lnTo>
                  <a:lnTo>
                    <a:pt x="262736" y="643795"/>
                  </a:lnTo>
                  <a:lnTo>
                    <a:pt x="237488" y="681690"/>
                  </a:lnTo>
                  <a:lnTo>
                    <a:pt x="213477" y="720245"/>
                  </a:lnTo>
                  <a:lnTo>
                    <a:pt x="190710" y="759428"/>
                  </a:lnTo>
                  <a:lnTo>
                    <a:pt x="169192" y="799207"/>
                  </a:lnTo>
                  <a:lnTo>
                    <a:pt x="148930" y="839549"/>
                  </a:lnTo>
                  <a:lnTo>
                    <a:pt x="129931" y="880424"/>
                  </a:lnTo>
                  <a:lnTo>
                    <a:pt x="112199" y="921799"/>
                  </a:lnTo>
                  <a:lnTo>
                    <a:pt x="95743" y="963642"/>
                  </a:lnTo>
                  <a:lnTo>
                    <a:pt x="80568" y="1005920"/>
                  </a:lnTo>
                  <a:lnTo>
                    <a:pt x="66680" y="1048602"/>
                  </a:lnTo>
                  <a:lnTo>
                    <a:pt x="54086" y="1091656"/>
                  </a:lnTo>
                  <a:lnTo>
                    <a:pt x="42792" y="1135049"/>
                  </a:lnTo>
                  <a:lnTo>
                    <a:pt x="32804" y="1178749"/>
                  </a:lnTo>
                  <a:lnTo>
                    <a:pt x="24129" y="1222726"/>
                  </a:lnTo>
                  <a:lnTo>
                    <a:pt x="16773" y="1266945"/>
                  </a:lnTo>
                  <a:lnTo>
                    <a:pt x="10743" y="1311376"/>
                  </a:lnTo>
                  <a:lnTo>
                    <a:pt x="6044" y="1355986"/>
                  </a:lnTo>
                  <a:lnTo>
                    <a:pt x="2683" y="1400744"/>
                  </a:lnTo>
                  <a:lnTo>
                    <a:pt x="666" y="1445616"/>
                  </a:lnTo>
                  <a:lnTo>
                    <a:pt x="0" y="1490572"/>
                  </a:lnTo>
                  <a:lnTo>
                    <a:pt x="690" y="1535578"/>
                  </a:lnTo>
                  <a:lnTo>
                    <a:pt x="2744" y="1580604"/>
                  </a:lnTo>
                  <a:lnTo>
                    <a:pt x="6167" y="1625616"/>
                  </a:lnTo>
                  <a:lnTo>
                    <a:pt x="10967" y="1670584"/>
                  </a:lnTo>
                  <a:lnTo>
                    <a:pt x="17148" y="1715474"/>
                  </a:lnTo>
                  <a:lnTo>
                    <a:pt x="24718" y="1760255"/>
                  </a:lnTo>
                  <a:lnTo>
                    <a:pt x="33682" y="1804894"/>
                  </a:lnTo>
                  <a:lnTo>
                    <a:pt x="44048" y="1849361"/>
                  </a:lnTo>
                  <a:lnTo>
                    <a:pt x="55821" y="1893621"/>
                  </a:lnTo>
                  <a:lnTo>
                    <a:pt x="69007" y="1937645"/>
                  </a:lnTo>
                  <a:lnTo>
                    <a:pt x="83614" y="1981398"/>
                  </a:lnTo>
                  <a:lnTo>
                    <a:pt x="99647" y="2024850"/>
                  </a:lnTo>
                  <a:lnTo>
                    <a:pt x="117113" y="2067969"/>
                  </a:lnTo>
                  <a:lnTo>
                    <a:pt x="136018" y="2110721"/>
                  </a:lnTo>
                  <a:lnTo>
                    <a:pt x="156367" y="2153076"/>
                  </a:lnTo>
                  <a:lnTo>
                    <a:pt x="178169" y="2195001"/>
                  </a:lnTo>
                  <a:lnTo>
                    <a:pt x="201428" y="2236464"/>
                  </a:lnTo>
                  <a:lnTo>
                    <a:pt x="226152" y="2277433"/>
                  </a:lnTo>
                  <a:lnTo>
                    <a:pt x="252346" y="2317877"/>
                  </a:lnTo>
                  <a:lnTo>
                    <a:pt x="279811" y="2357475"/>
                  </a:lnTo>
                  <a:lnTo>
                    <a:pt x="308321" y="2395912"/>
                  </a:lnTo>
                  <a:lnTo>
                    <a:pt x="337844" y="2433182"/>
                  </a:lnTo>
                  <a:lnTo>
                    <a:pt x="368348" y="2469278"/>
                  </a:lnTo>
                  <a:lnTo>
                    <a:pt x="399801" y="2504194"/>
                  </a:lnTo>
                  <a:lnTo>
                    <a:pt x="432171" y="2537924"/>
                  </a:lnTo>
                  <a:lnTo>
                    <a:pt x="465426" y="2570460"/>
                  </a:lnTo>
                  <a:lnTo>
                    <a:pt x="499533" y="2601798"/>
                  </a:lnTo>
                  <a:lnTo>
                    <a:pt x="534462" y="2631931"/>
                  </a:lnTo>
                  <a:lnTo>
                    <a:pt x="570179" y="2660852"/>
                  </a:lnTo>
                  <a:lnTo>
                    <a:pt x="606653" y="2688555"/>
                  </a:lnTo>
                  <a:lnTo>
                    <a:pt x="643851" y="2715033"/>
                  </a:lnTo>
                  <a:lnTo>
                    <a:pt x="681742" y="2740281"/>
                  </a:lnTo>
                  <a:lnTo>
                    <a:pt x="720293" y="2764292"/>
                  </a:lnTo>
                  <a:lnTo>
                    <a:pt x="759473" y="2787060"/>
                  </a:lnTo>
                  <a:lnTo>
                    <a:pt x="799249" y="2808578"/>
                  </a:lnTo>
                  <a:lnTo>
                    <a:pt x="839589" y="2828841"/>
                  </a:lnTo>
                  <a:lnTo>
                    <a:pt x="880462" y="2847841"/>
                  </a:lnTo>
                  <a:lnTo>
                    <a:pt x="921835" y="2865573"/>
                  </a:lnTo>
                  <a:lnTo>
                    <a:pt x="963675" y="2882030"/>
                  </a:lnTo>
                  <a:lnTo>
                    <a:pt x="1005952" y="2897205"/>
                  </a:lnTo>
                  <a:lnTo>
                    <a:pt x="1048633" y="2911094"/>
                  </a:lnTo>
                  <a:lnTo>
                    <a:pt x="1091686" y="2923688"/>
                  </a:lnTo>
                  <a:lnTo>
                    <a:pt x="1135078" y="2934983"/>
                  </a:lnTo>
                  <a:lnTo>
                    <a:pt x="1178779" y="2944971"/>
                  </a:lnTo>
                  <a:lnTo>
                    <a:pt x="1222755" y="2953646"/>
                  </a:lnTo>
                  <a:lnTo>
                    <a:pt x="1266975" y="2961002"/>
                  </a:lnTo>
                  <a:lnTo>
                    <a:pt x="1311406" y="2967033"/>
                  </a:lnTo>
                  <a:lnTo>
                    <a:pt x="1356017" y="2971733"/>
                  </a:lnTo>
                  <a:lnTo>
                    <a:pt x="1400776" y="2975094"/>
                  </a:lnTo>
                  <a:lnTo>
                    <a:pt x="1445650" y="2977111"/>
                  </a:lnTo>
                  <a:lnTo>
                    <a:pt x="1490607" y="2977777"/>
                  </a:lnTo>
                  <a:lnTo>
                    <a:pt x="1535616" y="2977087"/>
                  </a:lnTo>
                  <a:lnTo>
                    <a:pt x="1580644" y="2975033"/>
                  </a:lnTo>
                  <a:lnTo>
                    <a:pt x="1625659" y="2971609"/>
                  </a:lnTo>
                  <a:lnTo>
                    <a:pt x="1670629" y="2966810"/>
                  </a:lnTo>
                  <a:lnTo>
                    <a:pt x="1715523" y="2960629"/>
                  </a:lnTo>
                  <a:lnTo>
                    <a:pt x="1760307" y="2953059"/>
                  </a:lnTo>
                  <a:lnTo>
                    <a:pt x="1804950" y="2944094"/>
                  </a:lnTo>
                  <a:lnTo>
                    <a:pt x="1849421" y="2933728"/>
                  </a:lnTo>
                  <a:lnTo>
                    <a:pt x="1893686" y="2921954"/>
                  </a:lnTo>
                  <a:lnTo>
                    <a:pt x="1937714" y="2908767"/>
                  </a:lnTo>
                  <a:lnTo>
                    <a:pt x="1981472" y="2894160"/>
                  </a:lnTo>
                  <a:lnTo>
                    <a:pt x="2024930" y="2878126"/>
                  </a:lnTo>
                  <a:lnTo>
                    <a:pt x="2068054" y="2860660"/>
                  </a:lnTo>
                  <a:lnTo>
                    <a:pt x="2110812" y="2841754"/>
                  </a:lnTo>
                  <a:lnTo>
                    <a:pt x="2153173" y="2821403"/>
                  </a:lnTo>
                  <a:lnTo>
                    <a:pt x="2195105" y="2799601"/>
                  </a:lnTo>
                  <a:lnTo>
                    <a:pt x="2236575" y="2776340"/>
                  </a:lnTo>
                  <a:lnTo>
                    <a:pt x="2277551" y="2751615"/>
                  </a:lnTo>
                  <a:lnTo>
                    <a:pt x="2318001" y="2725420"/>
                  </a:lnTo>
                  <a:lnTo>
                    <a:pt x="1488945" y="1488820"/>
                  </a:lnTo>
                  <a:lnTo>
                    <a:pt x="1488945" y="0"/>
                  </a:lnTo>
                  <a:close/>
                </a:path>
              </a:pathLst>
            </a:custGeom>
            <a:solidFill>
              <a:srgbClr val="001F5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
        <p:nvSpPr>
          <p:cNvPr id="198" name="object 17"/>
          <p:cNvSpPr/>
          <p:nvPr/>
        </p:nvSpPr>
        <p:spPr>
          <a:xfrm>
            <a:off x="8292600" y="2958840"/>
            <a:ext cx="874800" cy="5634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88920" defTabSz="914400">
              <a:lnSpc>
                <a:spcPct val="100000"/>
              </a:lnSpc>
              <a:spcBef>
                <a:spcPts val="99"/>
              </a:spcBef>
              <a:tabLst>
                <a:tab pos="0" algn="l"/>
              </a:tabLst>
            </a:pPr>
            <a:r>
              <a:rPr lang="fr-FR" sz="1200" b="1" strike="noStrike" spc="-41">
                <a:solidFill>
                  <a:srgbClr val="FFFFFF"/>
                </a:solidFill>
                <a:latin typeface="Trebuchet MS"/>
                <a:ea typeface="ＭＳ Ｐゴシック"/>
              </a:rPr>
              <a:t>Part</a:t>
            </a:r>
            <a:r>
              <a:rPr lang="fr-FR" sz="1200" b="1" strike="noStrike" spc="-100">
                <a:solidFill>
                  <a:srgbClr val="FFFFFF"/>
                </a:solidFill>
                <a:latin typeface="Trebuchet MS"/>
                <a:ea typeface="ＭＳ Ｐゴシック"/>
              </a:rPr>
              <a:t> </a:t>
            </a:r>
            <a:r>
              <a:rPr lang="fr-FR" sz="1200" b="1" strike="noStrike" spc="-12">
                <a:solidFill>
                  <a:srgbClr val="FFFFFF"/>
                </a:solidFill>
                <a:latin typeface="Trebuchet MS"/>
                <a:ea typeface="ＭＳ Ｐゴシック"/>
              </a:rPr>
              <a:t>ligue;</a:t>
            </a:r>
            <a:endParaRPr lang="fr-FR" sz="1200" b="0" strike="noStrike" spc="-1">
              <a:solidFill>
                <a:srgbClr val="000000"/>
              </a:solidFill>
              <a:latin typeface="Arial"/>
            </a:endParaRPr>
          </a:p>
          <a:p>
            <a:pPr marL="12600" defTabSz="914400">
              <a:lnSpc>
                <a:spcPct val="100000"/>
              </a:lnSpc>
              <a:spcBef>
                <a:spcPts val="20"/>
              </a:spcBef>
              <a:tabLst>
                <a:tab pos="0" algn="l"/>
              </a:tabLst>
            </a:pPr>
            <a:r>
              <a:rPr lang="fr-FR" sz="1200" b="1" strike="noStrike" spc="-120">
                <a:solidFill>
                  <a:srgbClr val="FFFFFF"/>
                </a:solidFill>
                <a:latin typeface="Trebuchet MS"/>
                <a:ea typeface="ＭＳ Ｐゴシック"/>
              </a:rPr>
              <a:t>14,GG</a:t>
            </a:r>
            <a:r>
              <a:rPr lang="fr-FR" sz="1200" b="1" strike="noStrike" spc="-75">
                <a:solidFill>
                  <a:srgbClr val="FFFFFF"/>
                </a:solidFill>
                <a:latin typeface="Trebuchet MS"/>
                <a:ea typeface="ＭＳ Ｐゴシック"/>
              </a:rPr>
              <a:t> </a:t>
            </a:r>
            <a:r>
              <a:rPr lang="fr-FR" sz="1200" b="1" strike="noStrike" spc="-80">
                <a:solidFill>
                  <a:srgbClr val="FFFFFF"/>
                </a:solidFill>
                <a:latin typeface="Trebuchet MS"/>
                <a:ea typeface="ＭＳ Ｐゴシック"/>
              </a:rPr>
              <a:t>€;</a:t>
            </a:r>
            <a:r>
              <a:rPr lang="fr-FR" sz="1200" b="1" strike="noStrike" spc="-86">
                <a:solidFill>
                  <a:srgbClr val="FFFFFF"/>
                </a:solidFill>
                <a:latin typeface="Trebuchet MS"/>
                <a:ea typeface="ＭＳ Ｐゴシック"/>
              </a:rPr>
              <a:t> </a:t>
            </a:r>
            <a:r>
              <a:rPr lang="fr-FR" sz="1200" b="1" strike="noStrike" spc="-26">
                <a:solidFill>
                  <a:srgbClr val="FFFFFF"/>
                </a:solidFill>
                <a:latin typeface="Trebuchet MS"/>
                <a:ea typeface="ＭＳ Ｐゴシック"/>
              </a:rPr>
              <a:t>22%</a:t>
            </a:r>
            <a:endParaRPr lang="fr-FR" sz="1200" b="0" strike="noStrike" spc="-1">
              <a:solidFill>
                <a:srgbClr val="000000"/>
              </a:solidFill>
              <a:latin typeface="Arial"/>
            </a:endParaRPr>
          </a:p>
        </p:txBody>
      </p:sp>
      <p:sp>
        <p:nvSpPr>
          <p:cNvPr id="199" name="object 18"/>
          <p:cNvSpPr/>
          <p:nvPr/>
        </p:nvSpPr>
        <p:spPr>
          <a:xfrm>
            <a:off x="9526320" y="4003200"/>
            <a:ext cx="875520" cy="3805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45720" defTabSz="914400">
              <a:lnSpc>
                <a:spcPct val="100000"/>
              </a:lnSpc>
              <a:spcBef>
                <a:spcPts val="99"/>
              </a:spcBef>
              <a:tabLst>
                <a:tab pos="0" algn="l"/>
              </a:tabLst>
            </a:pPr>
            <a:r>
              <a:rPr lang="fr-FR" sz="1200" b="1" strike="noStrike" spc="-12">
                <a:solidFill>
                  <a:srgbClr val="7E7E7E"/>
                </a:solidFill>
                <a:latin typeface="Trebuchet MS"/>
                <a:ea typeface="ＭＳ Ｐゴシック"/>
              </a:rPr>
              <a:t>Assurance;</a:t>
            </a:r>
            <a:endParaRPr lang="fr-FR" sz="1200" b="0" strike="noStrike" spc="-1">
              <a:solidFill>
                <a:srgbClr val="000000"/>
              </a:solidFill>
              <a:latin typeface="Arial"/>
            </a:endParaRPr>
          </a:p>
          <a:p>
            <a:pPr marL="12600" defTabSz="914400">
              <a:lnSpc>
                <a:spcPct val="100000"/>
              </a:lnSpc>
              <a:spcBef>
                <a:spcPts val="20"/>
              </a:spcBef>
              <a:tabLst>
                <a:tab pos="0" algn="l"/>
              </a:tabLst>
            </a:pPr>
            <a:r>
              <a:rPr lang="fr-FR" sz="1200" b="1" strike="noStrike" spc="-80">
                <a:solidFill>
                  <a:srgbClr val="7E7E7E"/>
                </a:solidFill>
                <a:latin typeface="Trebuchet MS"/>
                <a:ea typeface="ＭＳ Ｐゴシック"/>
              </a:rPr>
              <a:t>13,43 €; </a:t>
            </a:r>
            <a:r>
              <a:rPr lang="fr-FR" sz="1200" b="1" strike="noStrike" spc="-26">
                <a:solidFill>
                  <a:srgbClr val="7E7E7E"/>
                </a:solidFill>
                <a:latin typeface="Trebuchet MS"/>
                <a:ea typeface="ＭＳ Ｐゴシック"/>
              </a:rPr>
              <a:t>1G%</a:t>
            </a:r>
            <a:endParaRPr lang="fr-FR" sz="1200" b="0" strike="noStrike" spc="-1">
              <a:solidFill>
                <a:srgbClr val="000000"/>
              </a:solidFill>
              <a:latin typeface="Arial"/>
            </a:endParaRPr>
          </a:p>
        </p:txBody>
      </p:sp>
      <p:sp>
        <p:nvSpPr>
          <p:cNvPr id="200" name="object 19"/>
          <p:cNvSpPr/>
          <p:nvPr/>
        </p:nvSpPr>
        <p:spPr>
          <a:xfrm>
            <a:off x="6643080" y="4054320"/>
            <a:ext cx="893880" cy="5634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1" strike="noStrike" spc="-41">
                <a:solidFill>
                  <a:srgbClr val="FFFFFF"/>
                </a:solidFill>
                <a:latin typeface="Trebuchet MS"/>
                <a:ea typeface="ＭＳ Ｐゴシック"/>
              </a:rPr>
              <a:t>Part</a:t>
            </a:r>
            <a:r>
              <a:rPr lang="fr-FR" sz="1200" b="1" strike="noStrike" spc="-100">
                <a:solidFill>
                  <a:srgbClr val="FFFFFF"/>
                </a:solidFill>
                <a:latin typeface="Trebuchet MS"/>
                <a:ea typeface="ＭＳ Ｐゴシック"/>
              </a:rPr>
              <a:t> </a:t>
            </a:r>
            <a:r>
              <a:rPr lang="fr-FR" sz="1200" b="1" strike="noStrike" spc="-32">
                <a:solidFill>
                  <a:srgbClr val="FFFFFF"/>
                </a:solidFill>
                <a:latin typeface="Trebuchet MS"/>
                <a:ea typeface="ＭＳ Ｐゴシック"/>
              </a:rPr>
              <a:t>FFVoile;</a:t>
            </a:r>
            <a:endParaRPr lang="fr-FR" sz="1200" b="0" strike="noStrike" spc="-1">
              <a:solidFill>
                <a:srgbClr val="000000"/>
              </a:solidFill>
              <a:latin typeface="Arial"/>
            </a:endParaRPr>
          </a:p>
          <a:p>
            <a:pPr marL="21600" defTabSz="914400">
              <a:lnSpc>
                <a:spcPct val="100000"/>
              </a:lnSpc>
              <a:spcBef>
                <a:spcPts val="20"/>
              </a:spcBef>
              <a:tabLst>
                <a:tab pos="0" algn="l"/>
              </a:tabLst>
            </a:pPr>
            <a:r>
              <a:rPr lang="fr-FR" sz="1200" b="1" strike="noStrike" spc="-75">
                <a:solidFill>
                  <a:srgbClr val="FFFFFF"/>
                </a:solidFill>
                <a:latin typeface="Trebuchet MS"/>
                <a:ea typeface="ＭＳ Ｐゴシック"/>
              </a:rPr>
              <a:t>41,58</a:t>
            </a:r>
            <a:r>
              <a:rPr lang="fr-FR" sz="1200" b="1" strike="noStrike" spc="-86">
                <a:solidFill>
                  <a:srgbClr val="FFFFFF"/>
                </a:solidFill>
                <a:latin typeface="Trebuchet MS"/>
                <a:ea typeface="ＭＳ Ｐゴシック"/>
              </a:rPr>
              <a:t> €;</a:t>
            </a:r>
            <a:r>
              <a:rPr lang="fr-FR" sz="1200" b="1" strike="noStrike" spc="-92">
                <a:solidFill>
                  <a:srgbClr val="FFFFFF"/>
                </a:solidFill>
                <a:latin typeface="Trebuchet MS"/>
                <a:ea typeface="ＭＳ Ｐゴシック"/>
              </a:rPr>
              <a:t> </a:t>
            </a:r>
            <a:r>
              <a:rPr lang="fr-FR" sz="1200" b="1" strike="noStrike" spc="-26">
                <a:solidFill>
                  <a:srgbClr val="FFFFFF"/>
                </a:solidFill>
                <a:latin typeface="Trebuchet MS"/>
                <a:ea typeface="ＭＳ Ｐゴシック"/>
              </a:rPr>
              <a:t>5G%</a:t>
            </a:r>
            <a:endParaRPr lang="fr-FR" sz="1200" b="0" strike="noStrike" spc="-1">
              <a:solidFill>
                <a:srgbClr val="000000"/>
              </a:solidFill>
              <a:latin typeface="Arial"/>
            </a:endParaRPr>
          </a:p>
        </p:txBody>
      </p:sp>
      <p:sp>
        <p:nvSpPr>
          <p:cNvPr id="201" name="object 20"/>
          <p:cNvSpPr/>
          <p:nvPr/>
        </p:nvSpPr>
        <p:spPr>
          <a:xfrm>
            <a:off x="6883200" y="1927080"/>
            <a:ext cx="1806480" cy="5608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800" b="1" strike="noStrike" spc="-35">
                <a:solidFill>
                  <a:srgbClr val="000000"/>
                </a:solidFill>
                <a:latin typeface="Trebuchet MS"/>
                <a:ea typeface="ＭＳ Ｐゴシック"/>
              </a:rPr>
              <a:t>adulte</a:t>
            </a:r>
            <a:r>
              <a:rPr lang="fr-FR" sz="1800" b="1" strike="noStrike" spc="-160">
                <a:solidFill>
                  <a:srgbClr val="000000"/>
                </a:solidFill>
                <a:latin typeface="Trebuchet MS"/>
                <a:ea typeface="ＭＳ Ｐゴシック"/>
              </a:rPr>
              <a:t> </a:t>
            </a:r>
            <a:r>
              <a:rPr lang="fr-FR" sz="1800" b="1" strike="noStrike" spc="-106">
                <a:solidFill>
                  <a:srgbClr val="000000"/>
                </a:solidFill>
                <a:latin typeface="Trebuchet MS"/>
                <a:ea typeface="ＭＳ Ｐゴシック"/>
              </a:rPr>
              <a:t>2025</a:t>
            </a:r>
            <a:r>
              <a:rPr lang="fr-FR" sz="1800" b="1" strike="noStrike" spc="-157">
                <a:solidFill>
                  <a:srgbClr val="000000"/>
                </a:solidFill>
                <a:latin typeface="Trebuchet MS"/>
                <a:ea typeface="ＭＳ Ｐゴシック"/>
              </a:rPr>
              <a:t> </a:t>
            </a:r>
            <a:r>
              <a:rPr lang="fr-FR" sz="1800" b="1" strike="noStrike" spc="-100">
                <a:solidFill>
                  <a:srgbClr val="000000"/>
                </a:solidFill>
                <a:latin typeface="Trebuchet MS"/>
                <a:ea typeface="ＭＳ Ｐゴシック"/>
              </a:rPr>
              <a:t>=</a:t>
            </a:r>
            <a:r>
              <a:rPr lang="fr-FR" sz="1800" b="1" strike="noStrike" spc="-160">
                <a:solidFill>
                  <a:srgbClr val="000000"/>
                </a:solidFill>
                <a:latin typeface="Trebuchet MS"/>
                <a:ea typeface="ＭＳ Ｐゴシック"/>
              </a:rPr>
              <a:t> </a:t>
            </a:r>
            <a:r>
              <a:rPr lang="fr-FR" sz="1800" b="1" strike="noStrike" spc="-35">
                <a:solidFill>
                  <a:srgbClr val="000000"/>
                </a:solidFill>
                <a:latin typeface="Trebuchet MS"/>
                <a:ea typeface="ＭＳ Ｐゴシック"/>
              </a:rPr>
              <a:t>70€</a:t>
            </a:r>
            <a:endParaRPr lang="fr-FR" sz="18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2" name="object 2"/>
          <p:cNvPicPr/>
          <p:nvPr/>
        </p:nvPicPr>
        <p:blipFill>
          <a:blip r:embed="rId2"/>
          <a:stretch/>
        </p:blipFill>
        <p:spPr>
          <a:xfrm>
            <a:off x="0" y="539640"/>
            <a:ext cx="9127440" cy="656640"/>
          </a:xfrm>
          <a:prstGeom prst="rect">
            <a:avLst/>
          </a:prstGeom>
          <a:ln w="0">
            <a:noFill/>
          </a:ln>
        </p:spPr>
      </p:pic>
      <p:pic>
        <p:nvPicPr>
          <p:cNvPr id="203" name="object 3"/>
          <p:cNvPicPr/>
          <p:nvPr/>
        </p:nvPicPr>
        <p:blipFill>
          <a:blip r:embed="rId3"/>
          <a:stretch/>
        </p:blipFill>
        <p:spPr>
          <a:xfrm>
            <a:off x="10350000" y="6093360"/>
            <a:ext cx="1752840" cy="711720"/>
          </a:xfrm>
          <a:prstGeom prst="rect">
            <a:avLst/>
          </a:prstGeom>
          <a:ln w="0">
            <a:noFill/>
          </a:ln>
        </p:spPr>
      </p:pic>
      <p:sp>
        <p:nvSpPr>
          <p:cNvPr id="204" name="PlaceHolder 1"/>
          <p:cNvSpPr>
            <a:spLocks noGrp="1"/>
          </p:cNvSpPr>
          <p:nvPr>
            <p:ph type="title"/>
          </p:nvPr>
        </p:nvSpPr>
        <p:spPr>
          <a:xfrm>
            <a:off x="549720" y="433440"/>
            <a:ext cx="9247320" cy="1286280"/>
          </a:xfrm>
          <a:prstGeom prst="rect">
            <a:avLst/>
          </a:prstGeom>
          <a:noFill/>
          <a:ln w="0">
            <a:noFill/>
          </a:ln>
        </p:spPr>
        <p:txBody>
          <a:bodyPr lIns="0" tIns="141480" rIns="0" bIns="0" anchor="t">
            <a:noAutofit/>
          </a:bodyPr>
          <a:lstStyle/>
          <a:p>
            <a:pPr marL="151200" indent="0" defTabSz="914400">
              <a:lnSpc>
                <a:spcPct val="100000"/>
              </a:lnSpc>
              <a:spcBef>
                <a:spcPts val="105"/>
              </a:spcBef>
              <a:buNone/>
              <a:tabLst>
                <a:tab pos="0" algn="l"/>
              </a:tabLst>
            </a:pPr>
            <a:r>
              <a:rPr lang="fr-FR" sz="3200" b="1" strike="noStrike" spc="-1">
                <a:solidFill>
                  <a:schemeClr val="dk1"/>
                </a:solidFill>
                <a:latin typeface="Trebuchet MS"/>
              </a:rPr>
              <a:t>Rappel</a:t>
            </a:r>
            <a:r>
              <a:rPr lang="fr-FR" sz="3200" b="1" strike="noStrike" spc="-216">
                <a:solidFill>
                  <a:schemeClr val="dk1"/>
                </a:solidFill>
                <a:latin typeface="Trebuchet MS"/>
              </a:rPr>
              <a:t> </a:t>
            </a:r>
            <a:r>
              <a:rPr lang="fr-FR" sz="3200" b="1" strike="noStrike" spc="-46">
                <a:solidFill>
                  <a:schemeClr val="dk1"/>
                </a:solidFill>
                <a:latin typeface="Trebuchet MS"/>
              </a:rPr>
              <a:t>de</a:t>
            </a:r>
            <a:r>
              <a:rPr lang="fr-FR" sz="3200" b="1" strike="noStrike" spc="-202">
                <a:solidFill>
                  <a:schemeClr val="dk1"/>
                </a:solidFill>
                <a:latin typeface="Trebuchet MS"/>
              </a:rPr>
              <a:t> </a:t>
            </a:r>
            <a:r>
              <a:rPr lang="fr-FR" sz="3200" b="1" strike="noStrike" spc="-1">
                <a:solidFill>
                  <a:schemeClr val="dk1"/>
                </a:solidFill>
                <a:latin typeface="Trebuchet MS"/>
              </a:rPr>
              <a:t>vos</a:t>
            </a:r>
            <a:r>
              <a:rPr lang="fr-FR" sz="3200" b="1" strike="noStrike" spc="-211">
                <a:solidFill>
                  <a:schemeClr val="dk1"/>
                </a:solidFill>
                <a:latin typeface="Trebuchet MS"/>
              </a:rPr>
              <a:t> </a:t>
            </a:r>
            <a:r>
              <a:rPr lang="fr-FR" sz="3200" b="1" strike="noStrike" spc="-1">
                <a:solidFill>
                  <a:schemeClr val="dk1"/>
                </a:solidFill>
                <a:latin typeface="Trebuchet MS"/>
              </a:rPr>
              <a:t>contacts</a:t>
            </a:r>
            <a:r>
              <a:rPr lang="fr-FR" sz="3200" b="1" strike="noStrike" spc="-222">
                <a:solidFill>
                  <a:schemeClr val="dk1"/>
                </a:solidFill>
                <a:latin typeface="Trebuchet MS"/>
              </a:rPr>
              <a:t> </a:t>
            </a:r>
            <a:r>
              <a:rPr lang="fr-FR" sz="3200" b="1" strike="noStrike" spc="-21">
                <a:solidFill>
                  <a:schemeClr val="dk1"/>
                </a:solidFill>
                <a:latin typeface="Trebuchet MS"/>
              </a:rPr>
              <a:t>développement</a:t>
            </a:r>
            <a:endParaRPr lang="fr-FR" sz="3200" b="0" strike="noStrike" spc="-1">
              <a:solidFill>
                <a:schemeClr val="dk1"/>
              </a:solidFill>
              <a:latin typeface="Calibri"/>
            </a:endParaRPr>
          </a:p>
        </p:txBody>
      </p:sp>
      <p:sp>
        <p:nvSpPr>
          <p:cNvPr id="205" name="object 5"/>
          <p:cNvSpPr/>
          <p:nvPr/>
        </p:nvSpPr>
        <p:spPr>
          <a:xfrm>
            <a:off x="1239120" y="1286280"/>
            <a:ext cx="9351000" cy="51307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600" b="1" u="sng" strike="noStrike" spc="-1">
                <a:solidFill>
                  <a:srgbClr val="051F5D"/>
                </a:solidFill>
                <a:uFill>
                  <a:solidFill>
                    <a:srgbClr val="051F5D"/>
                  </a:solidFill>
                </a:uFill>
                <a:latin typeface="Trebuchet MS"/>
                <a:ea typeface="ＭＳ Ｐゴシック"/>
              </a:rPr>
              <a:t>Responsable</a:t>
            </a:r>
            <a:r>
              <a:rPr lang="fr-FR" sz="1600" b="1" u="sng" strike="noStrike" spc="-26">
                <a:solidFill>
                  <a:srgbClr val="051F5D"/>
                </a:solidFill>
                <a:uFill>
                  <a:solidFill>
                    <a:srgbClr val="051F5D"/>
                  </a:solidFill>
                </a:uFill>
                <a:latin typeface="Trebuchet MS"/>
                <a:ea typeface="ＭＳ Ｐゴシック"/>
              </a:rPr>
              <a:t> service</a:t>
            </a:r>
            <a:r>
              <a:rPr lang="fr-FR" sz="1600" b="1" u="sng" strike="noStrike" spc="-80">
                <a:solidFill>
                  <a:srgbClr val="051F5D"/>
                </a:solidFill>
                <a:uFill>
                  <a:solidFill>
                    <a:srgbClr val="051F5D"/>
                  </a:solidFill>
                </a:uFill>
                <a:latin typeface="Trebuchet MS"/>
                <a:ea typeface="ＭＳ Ｐゴシック"/>
              </a:rPr>
              <a:t> </a:t>
            </a:r>
            <a:r>
              <a:rPr lang="fr-FR" sz="1600" b="1" u="sng" strike="noStrike" spc="-26">
                <a:solidFill>
                  <a:srgbClr val="051F5D"/>
                </a:solidFill>
                <a:uFill>
                  <a:solidFill>
                    <a:srgbClr val="051F5D"/>
                  </a:solidFill>
                </a:uFill>
                <a:latin typeface="Trebuchet MS"/>
                <a:ea typeface="ＭＳ Ｐゴシック"/>
              </a:rPr>
              <a:t>Développement</a:t>
            </a:r>
            <a:r>
              <a:rPr lang="fr-FR" sz="1600" b="1" u="sng" strike="noStrike" spc="-12">
                <a:solidFill>
                  <a:srgbClr val="051F5D"/>
                </a:solidFill>
                <a:uFill>
                  <a:solidFill>
                    <a:srgbClr val="051F5D"/>
                  </a:solidFill>
                </a:uFill>
                <a:latin typeface="Trebuchet MS"/>
                <a:ea typeface="ＭＳ Ｐゴシック"/>
              </a:rPr>
              <a:t> </a:t>
            </a:r>
            <a:r>
              <a:rPr lang="fr-FR" sz="1600" b="1" u="sng" strike="noStrike" spc="-52">
                <a:solidFill>
                  <a:srgbClr val="051F5D"/>
                </a:solidFill>
                <a:uFill>
                  <a:solidFill>
                    <a:srgbClr val="051F5D"/>
                  </a:solidFill>
                </a:uFill>
                <a:latin typeface="Trebuchet MS"/>
                <a:ea typeface="ＭＳ Ｐゴシック"/>
              </a:rPr>
              <a:t>:</a:t>
            </a:r>
            <a:endParaRPr lang="fr-FR" sz="1600" b="0" strike="noStrike" spc="-1">
              <a:solidFill>
                <a:srgbClr val="000000"/>
              </a:solidFill>
              <a:latin typeface="Arial"/>
            </a:endParaRPr>
          </a:p>
          <a:p>
            <a:pPr marL="354960" indent="-342360" defTabSz="914400">
              <a:lnSpc>
                <a:spcPct val="100000"/>
              </a:lnSpc>
              <a:buClr>
                <a:srgbClr val="051F5D"/>
              </a:buClr>
              <a:buFont typeface="Arial MT"/>
              <a:buChar char="•"/>
              <a:tabLst>
                <a:tab pos="354960" algn="l"/>
              </a:tabLst>
            </a:pPr>
            <a:r>
              <a:rPr lang="fr-FR" sz="1600" b="1" strike="noStrike" spc="-26">
                <a:solidFill>
                  <a:srgbClr val="051F5D"/>
                </a:solidFill>
                <a:latin typeface="Trebuchet MS"/>
                <a:ea typeface="ＭＳ Ｐゴシック"/>
              </a:rPr>
              <a:t>Sylvie</a:t>
            </a:r>
            <a:r>
              <a:rPr lang="fr-FR" sz="1600" b="1" strike="noStrike" spc="-120">
                <a:solidFill>
                  <a:srgbClr val="051F5D"/>
                </a:solidFill>
                <a:latin typeface="Trebuchet MS"/>
                <a:ea typeface="ＭＳ Ｐゴシック"/>
              </a:rPr>
              <a:t> </a:t>
            </a:r>
            <a:r>
              <a:rPr lang="fr-FR" sz="1600" b="1" strike="noStrike" spc="-1">
                <a:solidFill>
                  <a:srgbClr val="051F5D"/>
                </a:solidFill>
                <a:latin typeface="Trebuchet MS"/>
                <a:ea typeface="ＭＳ Ｐゴシック"/>
              </a:rPr>
              <a:t>Lasseaux</a:t>
            </a:r>
            <a:r>
              <a:rPr lang="fr-FR" sz="1600" b="1" strike="noStrike" spc="-72">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11">
                <a:solidFill>
                  <a:srgbClr val="051F5D"/>
                </a:solidFill>
                <a:latin typeface="Trebuchet MS"/>
                <a:ea typeface="ＭＳ Ｐゴシック"/>
              </a:rPr>
              <a:t> </a:t>
            </a:r>
            <a:r>
              <a:rPr lang="fr-FR" sz="1600" b="1" u="sng" strike="noStrike" spc="-32">
                <a:solidFill>
                  <a:srgbClr val="467885"/>
                </a:solidFill>
                <a:uFill>
                  <a:solidFill>
                    <a:srgbClr val="467885"/>
                  </a:solidFill>
                </a:uFill>
                <a:latin typeface="Trebuchet MS"/>
                <a:ea typeface="ＭＳ Ｐゴシック"/>
                <a:hlinkClick r:id="rId4"/>
              </a:rPr>
              <a:t>sylvie.lasseaux@ffvoile.fr</a:t>
            </a:r>
            <a:r>
              <a:rPr lang="fr-FR" sz="1600" b="1" strike="noStrike" spc="-106">
                <a:solidFill>
                  <a:srgbClr val="467885"/>
                </a:solidFill>
                <a:latin typeface="Trebuchet MS"/>
                <a:ea typeface="ＭＳ Ｐゴシック"/>
              </a:rPr>
              <a:t> </a:t>
            </a:r>
            <a:r>
              <a:rPr lang="fr-FR" sz="1600" b="1" strike="noStrike" spc="-126">
                <a:solidFill>
                  <a:srgbClr val="051F5D"/>
                </a:solidFill>
                <a:latin typeface="Trebuchet MS"/>
                <a:ea typeface="ＭＳ Ｐゴシック"/>
              </a:rPr>
              <a:t>Tel</a:t>
            </a:r>
            <a:r>
              <a:rPr lang="fr-FR" sz="1600" b="1" strike="noStrike" spc="-100">
                <a:solidFill>
                  <a:srgbClr val="051F5D"/>
                </a:solidFill>
                <a:latin typeface="Trebuchet MS"/>
                <a:ea typeface="ＭＳ Ｐゴシック"/>
              </a:rPr>
              <a:t> </a:t>
            </a:r>
            <a:r>
              <a:rPr lang="fr-FR" sz="1600" b="1" strike="noStrike" spc="-52">
                <a:solidFill>
                  <a:srgbClr val="051F5D"/>
                </a:solidFill>
                <a:latin typeface="Trebuchet MS"/>
                <a:ea typeface="ＭＳ Ｐゴシック"/>
              </a:rPr>
              <a:t>pro</a:t>
            </a:r>
            <a:r>
              <a:rPr lang="fr-FR" sz="1600" b="1" strike="noStrike" spc="-106">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06">
                <a:solidFill>
                  <a:srgbClr val="051F5D"/>
                </a:solidFill>
                <a:latin typeface="Trebuchet MS"/>
                <a:ea typeface="ＭＳ Ｐゴシック"/>
              </a:rPr>
              <a:t> </a:t>
            </a:r>
            <a:r>
              <a:rPr lang="fr-FR" sz="1600" b="1" strike="noStrike" spc="-12">
                <a:solidFill>
                  <a:srgbClr val="051F5D"/>
                </a:solidFill>
                <a:latin typeface="Trebuchet MS"/>
                <a:ea typeface="ＭＳ Ｐゴシック"/>
              </a:rPr>
              <a:t>0684753600</a:t>
            </a:r>
            <a:endParaRPr lang="fr-FR" sz="1600" b="0" strike="noStrike" spc="-1">
              <a:solidFill>
                <a:srgbClr val="000000"/>
              </a:solidFill>
              <a:latin typeface="Arial"/>
            </a:endParaRPr>
          </a:p>
          <a:p>
            <a:pPr marL="12600" defTabSz="914400">
              <a:lnSpc>
                <a:spcPct val="100000"/>
              </a:lnSpc>
              <a:tabLst>
                <a:tab pos="0" algn="l"/>
              </a:tabLst>
            </a:pPr>
            <a:r>
              <a:rPr lang="fr-FR" sz="1600" b="1" u="sng" strike="noStrike" spc="-1">
                <a:solidFill>
                  <a:srgbClr val="051F5D"/>
                </a:solidFill>
                <a:uFill>
                  <a:solidFill>
                    <a:srgbClr val="051F5D"/>
                  </a:solidFill>
                </a:uFill>
                <a:latin typeface="Trebuchet MS"/>
                <a:ea typeface="ＭＳ Ｐゴシック"/>
              </a:rPr>
              <a:t>Responsable</a:t>
            </a:r>
            <a:r>
              <a:rPr lang="fr-FR" sz="1600" b="1" u="sng" strike="noStrike" spc="-75">
                <a:solidFill>
                  <a:srgbClr val="051F5D"/>
                </a:solidFill>
                <a:uFill>
                  <a:solidFill>
                    <a:srgbClr val="051F5D"/>
                  </a:solidFill>
                </a:uFill>
                <a:latin typeface="Trebuchet MS"/>
                <a:ea typeface="ＭＳ Ｐゴシック"/>
              </a:rPr>
              <a:t> </a:t>
            </a:r>
            <a:r>
              <a:rPr lang="fr-FR" sz="1600" b="1" u="sng" strike="noStrike" spc="-41">
                <a:solidFill>
                  <a:srgbClr val="051F5D"/>
                </a:solidFill>
                <a:uFill>
                  <a:solidFill>
                    <a:srgbClr val="051F5D"/>
                  </a:solidFill>
                </a:uFill>
                <a:latin typeface="Trebuchet MS"/>
                <a:ea typeface="ＭＳ Ｐゴシック"/>
              </a:rPr>
              <a:t>Projets</a:t>
            </a:r>
            <a:r>
              <a:rPr lang="fr-FR" sz="1600" b="1" u="sng" strike="noStrike" spc="-111">
                <a:solidFill>
                  <a:srgbClr val="051F5D"/>
                </a:solidFill>
                <a:uFill>
                  <a:solidFill>
                    <a:srgbClr val="051F5D"/>
                  </a:solidFill>
                </a:uFill>
                <a:latin typeface="Trebuchet MS"/>
                <a:ea typeface="ＭＳ Ｐゴシック"/>
              </a:rPr>
              <a:t> </a:t>
            </a:r>
            <a:r>
              <a:rPr lang="fr-FR" sz="1600" b="1" u="sng" strike="noStrike" spc="60">
                <a:solidFill>
                  <a:srgbClr val="051F5D"/>
                </a:solidFill>
                <a:uFill>
                  <a:solidFill>
                    <a:srgbClr val="051F5D"/>
                  </a:solidFill>
                </a:uFill>
                <a:latin typeface="Trebuchet MS"/>
                <a:ea typeface="ＭＳ Ｐゴシック"/>
              </a:rPr>
              <a:t>RSO</a:t>
            </a:r>
            <a:r>
              <a:rPr lang="fr-FR" sz="1600" b="1" u="sng" strike="noStrike" spc="-80">
                <a:solidFill>
                  <a:srgbClr val="051F5D"/>
                </a:solidFill>
                <a:uFill>
                  <a:solidFill>
                    <a:srgbClr val="051F5D"/>
                  </a:solidFill>
                </a:uFill>
                <a:latin typeface="Trebuchet MS"/>
                <a:ea typeface="ＭＳ Ｐゴシック"/>
              </a:rPr>
              <a:t> </a:t>
            </a:r>
            <a:r>
              <a:rPr lang="fr-FR" sz="1600" b="1" u="sng" strike="noStrike" spc="-72">
                <a:solidFill>
                  <a:srgbClr val="051F5D"/>
                </a:solidFill>
                <a:uFill>
                  <a:solidFill>
                    <a:srgbClr val="051F5D"/>
                  </a:solidFill>
                </a:uFill>
                <a:latin typeface="Trebuchet MS"/>
                <a:ea typeface="ＭＳ Ｐゴシック"/>
              </a:rPr>
              <a:t>et</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26">
                <a:solidFill>
                  <a:srgbClr val="051F5D"/>
                </a:solidFill>
                <a:uFill>
                  <a:solidFill>
                    <a:srgbClr val="051F5D"/>
                  </a:solidFill>
                </a:uFill>
                <a:latin typeface="Trebuchet MS"/>
                <a:ea typeface="ＭＳ Ｐゴシック"/>
              </a:rPr>
              <a:t>Développement</a:t>
            </a:r>
            <a:r>
              <a:rPr lang="fr-FR" sz="1600" b="1" u="sng" strike="noStrike" spc="-72">
                <a:solidFill>
                  <a:srgbClr val="051F5D"/>
                </a:solidFill>
                <a:uFill>
                  <a:solidFill>
                    <a:srgbClr val="051F5D"/>
                  </a:solidFill>
                </a:uFill>
                <a:latin typeface="Trebuchet MS"/>
                <a:ea typeface="ＭＳ Ｐゴシック"/>
              </a:rPr>
              <a:t> </a:t>
            </a:r>
            <a:r>
              <a:rPr lang="fr-FR" sz="1600" b="1" u="sng" strike="noStrike" spc="-55">
                <a:solidFill>
                  <a:srgbClr val="051F5D"/>
                </a:solidFill>
                <a:uFill>
                  <a:solidFill>
                    <a:srgbClr val="051F5D"/>
                  </a:solidFill>
                </a:uFill>
                <a:latin typeface="Trebuchet MS"/>
                <a:ea typeface="ＭＳ Ｐゴシック"/>
              </a:rPr>
              <a:t>(dont</a:t>
            </a:r>
            <a:r>
              <a:rPr lang="fr-FR" sz="1600" b="1" u="sng" strike="noStrike" spc="-72">
                <a:solidFill>
                  <a:srgbClr val="051F5D"/>
                </a:solidFill>
                <a:uFill>
                  <a:solidFill>
                    <a:srgbClr val="051F5D"/>
                  </a:solidFill>
                </a:uFill>
                <a:latin typeface="Trebuchet MS"/>
                <a:ea typeface="ＭＳ Ｐゴシック"/>
              </a:rPr>
              <a:t> </a:t>
            </a:r>
            <a:r>
              <a:rPr lang="fr-FR" sz="1600" b="1" u="sng" strike="noStrike" spc="-12">
                <a:solidFill>
                  <a:srgbClr val="051F5D"/>
                </a:solidFill>
                <a:uFill>
                  <a:solidFill>
                    <a:srgbClr val="051F5D"/>
                  </a:solidFill>
                </a:uFill>
                <a:latin typeface="Trebuchet MS"/>
                <a:ea typeface="ＭＳ Ｐゴシック"/>
              </a:rPr>
              <a:t>suivi</a:t>
            </a:r>
            <a:r>
              <a:rPr lang="fr-FR" sz="1600" b="1" u="sng" strike="noStrike" spc="-120">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des</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12">
                <a:solidFill>
                  <a:srgbClr val="051F5D"/>
                </a:solidFill>
                <a:uFill>
                  <a:solidFill>
                    <a:srgbClr val="051F5D"/>
                  </a:solidFill>
                </a:uFill>
                <a:latin typeface="Trebuchet MS"/>
                <a:ea typeface="ＭＳ Ｐゴシック"/>
              </a:rPr>
              <a:t>labels,</a:t>
            </a:r>
            <a:r>
              <a:rPr lang="fr-FR" sz="1600" b="1" u="sng" strike="noStrike" spc="-80">
                <a:solidFill>
                  <a:srgbClr val="051F5D"/>
                </a:solidFill>
                <a:uFill>
                  <a:solidFill>
                    <a:srgbClr val="051F5D"/>
                  </a:solidFill>
                </a:uFill>
                <a:latin typeface="Trebuchet MS"/>
                <a:ea typeface="ＭＳ Ｐゴシック"/>
              </a:rPr>
              <a:t> </a:t>
            </a:r>
            <a:r>
              <a:rPr lang="fr-FR" sz="1600" b="1" u="sng" strike="noStrike" spc="-32">
                <a:solidFill>
                  <a:srgbClr val="051F5D"/>
                </a:solidFill>
                <a:uFill>
                  <a:solidFill>
                    <a:srgbClr val="051F5D"/>
                  </a:solidFill>
                </a:uFill>
                <a:latin typeface="Trebuchet MS"/>
                <a:ea typeface="ＭＳ Ｐゴシック"/>
              </a:rPr>
              <a:t>chiffres</a:t>
            </a:r>
            <a:r>
              <a:rPr lang="fr-FR" sz="1600" b="1" u="sng" strike="noStrike" spc="-120">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clefs…)</a:t>
            </a:r>
            <a:r>
              <a:rPr lang="fr-FR" sz="1600" b="1" u="sng" strike="noStrike" spc="-72">
                <a:solidFill>
                  <a:srgbClr val="051F5D"/>
                </a:solidFill>
                <a:uFill>
                  <a:solidFill>
                    <a:srgbClr val="051F5D"/>
                  </a:solidFill>
                </a:uFill>
                <a:latin typeface="Trebuchet MS"/>
                <a:ea typeface="ＭＳ Ｐゴシック"/>
              </a:rPr>
              <a:t> </a:t>
            </a:r>
            <a:r>
              <a:rPr lang="fr-FR" sz="1600" b="1" u="sng" strike="noStrike" spc="-52">
                <a:solidFill>
                  <a:srgbClr val="051F5D"/>
                </a:solidFill>
                <a:uFill>
                  <a:solidFill>
                    <a:srgbClr val="051F5D"/>
                  </a:solidFill>
                </a:uFill>
                <a:latin typeface="Trebuchet MS"/>
                <a:ea typeface="ＭＳ Ｐゴシック"/>
              </a:rPr>
              <a:t>:</a:t>
            </a:r>
            <a:endParaRPr lang="fr-FR" sz="1600" b="0" strike="noStrike" spc="-1">
              <a:solidFill>
                <a:srgbClr val="000000"/>
              </a:solidFill>
              <a:latin typeface="Arial"/>
            </a:endParaRPr>
          </a:p>
          <a:p>
            <a:pPr marL="354960" indent="-342360" defTabSz="914400">
              <a:lnSpc>
                <a:spcPct val="100000"/>
              </a:lnSpc>
              <a:buClr>
                <a:srgbClr val="051F5D"/>
              </a:buClr>
              <a:buFont typeface="Arial MT"/>
              <a:buChar char="•"/>
              <a:tabLst>
                <a:tab pos="354960" algn="l"/>
              </a:tabLst>
            </a:pPr>
            <a:r>
              <a:rPr lang="fr-FR" sz="1600" b="1" strike="noStrike" spc="-12">
                <a:solidFill>
                  <a:srgbClr val="051F5D"/>
                </a:solidFill>
                <a:latin typeface="Trebuchet MS"/>
                <a:ea typeface="ＭＳ Ｐゴシック"/>
              </a:rPr>
              <a:t>Emmanuelle</a:t>
            </a:r>
            <a:r>
              <a:rPr lang="fr-FR" sz="1600" b="1" strike="noStrike" spc="-92">
                <a:solidFill>
                  <a:srgbClr val="051F5D"/>
                </a:solidFill>
                <a:latin typeface="Trebuchet MS"/>
                <a:ea typeface="ＭＳ Ｐゴシック"/>
              </a:rPr>
              <a:t> </a:t>
            </a:r>
            <a:r>
              <a:rPr lang="fr-FR" sz="1600" b="1" strike="noStrike" spc="-46">
                <a:solidFill>
                  <a:srgbClr val="051F5D"/>
                </a:solidFill>
                <a:latin typeface="Trebuchet MS"/>
                <a:ea typeface="ＭＳ Ｐゴシック"/>
              </a:rPr>
              <a:t>Brouder</a:t>
            </a:r>
            <a:r>
              <a:rPr lang="fr-FR" sz="1600" b="1" strike="noStrike" spc="-140">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40">
                <a:solidFill>
                  <a:srgbClr val="051F5D"/>
                </a:solidFill>
                <a:latin typeface="Trebuchet MS"/>
                <a:ea typeface="ＭＳ Ｐゴシック"/>
              </a:rPr>
              <a:t> </a:t>
            </a:r>
            <a:r>
              <a:rPr lang="fr-FR" sz="1600" b="1" u="sng" strike="noStrike" spc="-41">
                <a:solidFill>
                  <a:srgbClr val="467885"/>
                </a:solidFill>
                <a:uFill>
                  <a:solidFill>
                    <a:srgbClr val="467885"/>
                  </a:solidFill>
                </a:uFill>
                <a:latin typeface="Trebuchet MS"/>
                <a:ea typeface="ＭＳ Ｐゴシック"/>
                <a:hlinkClick r:id="rId5"/>
              </a:rPr>
              <a:t>emmanuelle.brouder@ffvoile.fr</a:t>
            </a:r>
            <a:r>
              <a:rPr lang="fr-FR" sz="1600" b="1" strike="noStrike" spc="-120">
                <a:solidFill>
                  <a:srgbClr val="467885"/>
                </a:solidFill>
                <a:latin typeface="Trebuchet MS"/>
                <a:ea typeface="ＭＳ Ｐゴシック"/>
              </a:rPr>
              <a:t> </a:t>
            </a:r>
            <a:r>
              <a:rPr lang="fr-FR" sz="1600" b="1" strike="noStrike" spc="-131">
                <a:solidFill>
                  <a:srgbClr val="051F5D"/>
                </a:solidFill>
                <a:latin typeface="Trebuchet MS"/>
                <a:ea typeface="ＭＳ Ｐゴシック"/>
              </a:rPr>
              <a:t>Tel</a:t>
            </a:r>
            <a:r>
              <a:rPr lang="fr-FR" sz="1600" b="1" strike="noStrike" spc="-114">
                <a:solidFill>
                  <a:srgbClr val="051F5D"/>
                </a:solidFill>
                <a:latin typeface="Trebuchet MS"/>
                <a:ea typeface="ＭＳ Ｐゴシック"/>
              </a:rPr>
              <a:t> </a:t>
            </a:r>
            <a:r>
              <a:rPr lang="fr-FR" sz="1600" b="1" strike="noStrike" spc="-1">
                <a:solidFill>
                  <a:srgbClr val="051F5D"/>
                </a:solidFill>
                <a:latin typeface="Trebuchet MS"/>
                <a:ea typeface="ＭＳ Ｐゴシック"/>
              </a:rPr>
              <a:t>pro</a:t>
            </a:r>
            <a:r>
              <a:rPr lang="fr-FR" sz="1600" b="1" strike="noStrike" spc="199">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51">
                <a:solidFill>
                  <a:srgbClr val="051F5D"/>
                </a:solidFill>
                <a:latin typeface="Trebuchet MS"/>
                <a:ea typeface="ＭＳ Ｐゴシック"/>
              </a:rPr>
              <a:t> </a:t>
            </a:r>
            <a:r>
              <a:rPr lang="fr-FR" sz="1600" b="1" strike="noStrike" spc="-12">
                <a:solidFill>
                  <a:srgbClr val="051F5D"/>
                </a:solidFill>
                <a:latin typeface="Trebuchet MS"/>
                <a:ea typeface="ＭＳ Ｐゴシック"/>
              </a:rPr>
              <a:t>0748104508</a:t>
            </a:r>
            <a:endParaRPr lang="fr-FR" sz="1600" b="0" strike="noStrike" spc="-1">
              <a:solidFill>
                <a:srgbClr val="000000"/>
              </a:solidFill>
              <a:latin typeface="Arial"/>
            </a:endParaRPr>
          </a:p>
          <a:p>
            <a:pPr marL="12600" defTabSz="914400">
              <a:lnSpc>
                <a:spcPct val="100000"/>
              </a:lnSpc>
              <a:tabLst>
                <a:tab pos="0" algn="l"/>
              </a:tabLst>
            </a:pPr>
            <a:r>
              <a:rPr lang="fr-FR" sz="1600" b="1" u="sng" strike="noStrike" spc="-26">
                <a:solidFill>
                  <a:srgbClr val="051F5D"/>
                </a:solidFill>
                <a:uFill>
                  <a:solidFill>
                    <a:srgbClr val="051F5D"/>
                  </a:solidFill>
                </a:uFill>
                <a:latin typeface="Trebuchet MS"/>
                <a:ea typeface="ＭＳ Ｐゴシック"/>
              </a:rPr>
              <a:t>Chargée</a:t>
            </a:r>
            <a:r>
              <a:rPr lang="fr-FR" sz="1600" b="1" u="sng" strike="noStrike" spc="-75">
                <a:solidFill>
                  <a:srgbClr val="051F5D"/>
                </a:solidFill>
                <a:uFill>
                  <a:solidFill>
                    <a:srgbClr val="051F5D"/>
                  </a:solidFill>
                </a:uFill>
                <a:latin typeface="Trebuchet MS"/>
                <a:ea typeface="ＭＳ Ｐゴシック"/>
              </a:rPr>
              <a:t> </a:t>
            </a:r>
            <a:r>
              <a:rPr lang="fr-FR" sz="1600" b="1" u="sng" strike="noStrike" spc="-32">
                <a:solidFill>
                  <a:srgbClr val="051F5D"/>
                </a:solidFill>
                <a:uFill>
                  <a:solidFill>
                    <a:srgbClr val="051F5D"/>
                  </a:solidFill>
                </a:uFill>
                <a:latin typeface="Trebuchet MS"/>
                <a:ea typeface="ＭＳ Ｐゴシック"/>
              </a:rPr>
              <a:t>de</a:t>
            </a:r>
            <a:r>
              <a:rPr lang="fr-FR" sz="1600" b="1" u="sng" strike="noStrike" spc="-92">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missions</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55">
                <a:solidFill>
                  <a:srgbClr val="051F5D"/>
                </a:solidFill>
                <a:uFill>
                  <a:solidFill>
                    <a:srgbClr val="051F5D"/>
                  </a:solidFill>
                </a:uFill>
                <a:latin typeface="Trebuchet MS"/>
                <a:ea typeface="ＭＳ Ｐゴシック"/>
              </a:rPr>
              <a:t>(voile</a:t>
            </a:r>
            <a:r>
              <a:rPr lang="fr-FR" sz="1600" b="1" u="sng" strike="noStrike" spc="-92">
                <a:solidFill>
                  <a:srgbClr val="051F5D"/>
                </a:solidFill>
                <a:uFill>
                  <a:solidFill>
                    <a:srgbClr val="051F5D"/>
                  </a:solidFill>
                </a:uFill>
                <a:latin typeface="Trebuchet MS"/>
                <a:ea typeface="ＭＳ Ｐゴシック"/>
              </a:rPr>
              <a:t> </a:t>
            </a:r>
            <a:r>
              <a:rPr lang="fr-FR" sz="1600" b="1" u="sng" strike="noStrike" spc="-41">
                <a:solidFill>
                  <a:srgbClr val="051F5D"/>
                </a:solidFill>
                <a:uFill>
                  <a:solidFill>
                    <a:srgbClr val="051F5D"/>
                  </a:solidFill>
                </a:uFill>
                <a:latin typeface="Trebuchet MS"/>
                <a:ea typeface="ＭＳ Ｐゴシック"/>
              </a:rPr>
              <a:t>éducative</a:t>
            </a:r>
            <a:r>
              <a:rPr lang="fr-FR" sz="1600" b="1" u="sng" strike="noStrike" spc="-72">
                <a:solidFill>
                  <a:srgbClr val="051F5D"/>
                </a:solidFill>
                <a:uFill>
                  <a:solidFill>
                    <a:srgbClr val="051F5D"/>
                  </a:solidFill>
                </a:uFill>
                <a:latin typeface="Trebuchet MS"/>
                <a:ea typeface="ＭＳ Ｐゴシック"/>
              </a:rPr>
              <a:t> et</a:t>
            </a:r>
            <a:r>
              <a:rPr lang="fr-FR" sz="1600" b="1" u="sng" strike="noStrike" spc="-80">
                <a:solidFill>
                  <a:srgbClr val="051F5D"/>
                </a:solidFill>
                <a:uFill>
                  <a:solidFill>
                    <a:srgbClr val="051F5D"/>
                  </a:solidFill>
                </a:uFill>
                <a:latin typeface="Trebuchet MS"/>
                <a:ea typeface="ＭＳ Ｐゴシック"/>
              </a:rPr>
              <a:t> </a:t>
            </a:r>
            <a:r>
              <a:rPr lang="fr-FR" sz="1600" b="1" u="sng" strike="noStrike" spc="-46">
                <a:solidFill>
                  <a:srgbClr val="051F5D"/>
                </a:solidFill>
                <a:uFill>
                  <a:solidFill>
                    <a:srgbClr val="051F5D"/>
                  </a:solidFill>
                </a:uFill>
                <a:latin typeface="Trebuchet MS"/>
                <a:ea typeface="ＭＳ Ｐゴシック"/>
              </a:rPr>
              <a:t>voile</a:t>
            </a:r>
            <a:r>
              <a:rPr lang="fr-FR" sz="1600" b="1" u="sng" strike="noStrike" spc="-92">
                <a:solidFill>
                  <a:srgbClr val="051F5D"/>
                </a:solidFill>
                <a:uFill>
                  <a:solidFill>
                    <a:srgbClr val="051F5D"/>
                  </a:solidFill>
                </a:uFill>
                <a:latin typeface="Trebuchet MS"/>
                <a:ea typeface="ＭＳ Ｐゴシック"/>
              </a:rPr>
              <a:t> </a:t>
            </a:r>
            <a:r>
              <a:rPr lang="fr-FR" sz="1600" b="1" u="sng" strike="noStrike" spc="-35">
                <a:solidFill>
                  <a:srgbClr val="051F5D"/>
                </a:solidFill>
                <a:uFill>
                  <a:solidFill>
                    <a:srgbClr val="051F5D"/>
                  </a:solidFill>
                </a:uFill>
                <a:latin typeface="Trebuchet MS"/>
                <a:ea typeface="ＭＳ Ｐゴシック"/>
              </a:rPr>
              <a:t>santé,</a:t>
            </a:r>
            <a:r>
              <a:rPr lang="fr-FR" sz="1600" b="1" u="sng" strike="noStrike" spc="-75">
                <a:solidFill>
                  <a:srgbClr val="051F5D"/>
                </a:solidFill>
                <a:uFill>
                  <a:solidFill>
                    <a:srgbClr val="051F5D"/>
                  </a:solidFill>
                </a:uFill>
                <a:latin typeface="Trebuchet MS"/>
                <a:ea typeface="ＭＳ Ｐゴシック"/>
              </a:rPr>
              <a:t> </a:t>
            </a:r>
            <a:r>
              <a:rPr lang="fr-FR" sz="1600" b="1" u="sng" strike="noStrike" spc="-12">
                <a:solidFill>
                  <a:srgbClr val="051F5D"/>
                </a:solidFill>
                <a:uFill>
                  <a:solidFill>
                    <a:srgbClr val="051F5D"/>
                  </a:solidFill>
                </a:uFill>
                <a:latin typeface="Trebuchet MS"/>
                <a:ea typeface="ＭＳ Ｐゴシック"/>
              </a:rPr>
              <a:t>suivi</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des</a:t>
            </a:r>
            <a:r>
              <a:rPr lang="fr-FR" sz="1600" b="1" u="sng" strike="noStrike" spc="-80">
                <a:solidFill>
                  <a:srgbClr val="051F5D"/>
                </a:solidFill>
                <a:uFill>
                  <a:solidFill>
                    <a:srgbClr val="051F5D"/>
                  </a:solidFill>
                </a:uFill>
                <a:latin typeface="Trebuchet MS"/>
                <a:ea typeface="ＭＳ Ｐゴシック"/>
              </a:rPr>
              <a:t> </a:t>
            </a:r>
            <a:r>
              <a:rPr lang="fr-FR" sz="1600" b="1" u="sng" strike="noStrike" spc="-12">
                <a:solidFill>
                  <a:srgbClr val="051F5D"/>
                </a:solidFill>
                <a:uFill>
                  <a:solidFill>
                    <a:srgbClr val="051F5D"/>
                  </a:solidFill>
                </a:uFill>
                <a:latin typeface="Trebuchet MS"/>
                <a:ea typeface="ＭＳ Ｐゴシック"/>
              </a:rPr>
              <a:t>marques</a:t>
            </a:r>
            <a:r>
              <a:rPr lang="fr-FR" sz="1600" b="1" u="sng" strike="noStrike" spc="-75">
                <a:solidFill>
                  <a:srgbClr val="051F5D"/>
                </a:solidFill>
                <a:uFill>
                  <a:solidFill>
                    <a:srgbClr val="051F5D"/>
                  </a:solidFill>
                </a:uFill>
                <a:latin typeface="Trebuchet MS"/>
                <a:ea typeface="ＭＳ Ｐゴシック"/>
              </a:rPr>
              <a:t> </a:t>
            </a:r>
            <a:r>
              <a:rPr lang="fr-FR" sz="1600" b="1" u="sng" strike="noStrike" spc="-55">
                <a:solidFill>
                  <a:srgbClr val="051F5D"/>
                </a:solidFill>
                <a:uFill>
                  <a:solidFill>
                    <a:srgbClr val="051F5D"/>
                  </a:solidFill>
                </a:uFill>
                <a:latin typeface="Trebuchet MS"/>
                <a:ea typeface="ＭＳ Ｐゴシック"/>
              </a:rPr>
              <a:t>(point</a:t>
            </a:r>
            <a:r>
              <a:rPr lang="fr-FR" sz="1600" b="1" u="sng" strike="noStrike" spc="-75">
                <a:solidFill>
                  <a:srgbClr val="051F5D"/>
                </a:solidFill>
                <a:uFill>
                  <a:solidFill>
                    <a:srgbClr val="051F5D"/>
                  </a:solidFill>
                </a:uFill>
                <a:latin typeface="Trebuchet MS"/>
                <a:ea typeface="ＭＳ Ｐゴシック"/>
              </a:rPr>
              <a:t> </a:t>
            </a:r>
            <a:r>
              <a:rPr lang="fr-FR" sz="1600" b="1" u="sng" strike="noStrike" spc="-35">
                <a:solidFill>
                  <a:srgbClr val="051F5D"/>
                </a:solidFill>
                <a:uFill>
                  <a:solidFill>
                    <a:srgbClr val="051F5D"/>
                  </a:solidFill>
                </a:uFill>
                <a:latin typeface="Trebuchet MS"/>
                <a:ea typeface="ＭＳ Ｐゴシック"/>
              </a:rPr>
              <a:t>location,</a:t>
            </a:r>
            <a:r>
              <a:rPr lang="fr-FR" sz="1600" b="1" u="sng" strike="noStrike" spc="-60">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coach…)</a:t>
            </a:r>
            <a:r>
              <a:rPr lang="fr-FR" sz="1600" b="1" u="sng" strike="noStrike" spc="-66">
                <a:solidFill>
                  <a:srgbClr val="051F5D"/>
                </a:solidFill>
                <a:uFill>
                  <a:solidFill>
                    <a:srgbClr val="051F5D"/>
                  </a:solidFill>
                </a:uFill>
                <a:latin typeface="Trebuchet MS"/>
                <a:ea typeface="ＭＳ Ｐゴシック"/>
              </a:rPr>
              <a:t> </a:t>
            </a:r>
            <a:r>
              <a:rPr lang="fr-FR" sz="1600" b="1" u="sng" strike="noStrike" spc="-12">
                <a:solidFill>
                  <a:srgbClr val="051F5D"/>
                </a:solidFill>
                <a:uFill>
                  <a:solidFill>
                    <a:srgbClr val="051F5D"/>
                  </a:solidFill>
                </a:uFill>
                <a:latin typeface="Trebuchet MS"/>
                <a:ea typeface="ＭＳ Ｐゴシック"/>
              </a:rPr>
              <a:t>packs</a:t>
            </a:r>
            <a:r>
              <a:rPr lang="fr-FR" sz="1600" b="1" strike="noStrike" spc="-12">
                <a:solidFill>
                  <a:srgbClr val="051F5D"/>
                </a:solid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labels</a:t>
            </a:r>
            <a:r>
              <a:rPr lang="fr-FR" sz="1600" b="1" u="sng" strike="noStrike" spc="-80">
                <a:solidFill>
                  <a:srgbClr val="051F5D"/>
                </a:solidFill>
                <a:uFill>
                  <a:solidFill>
                    <a:srgbClr val="051F5D"/>
                  </a:solidFill>
                </a:uFill>
                <a:latin typeface="Trebuchet MS"/>
                <a:ea typeface="ＭＳ Ｐゴシック"/>
              </a:rPr>
              <a:t> </a:t>
            </a:r>
            <a:r>
              <a:rPr lang="fr-FR" sz="1600" b="1" u="sng" strike="noStrike" spc="-72">
                <a:solidFill>
                  <a:srgbClr val="051F5D"/>
                </a:solidFill>
                <a:uFill>
                  <a:solidFill>
                    <a:srgbClr val="051F5D"/>
                  </a:solidFill>
                </a:uFill>
                <a:latin typeface="Trebuchet MS"/>
                <a:ea typeface="ＭＳ Ｐゴシック"/>
              </a:rPr>
              <a:t>et</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21">
                <a:solidFill>
                  <a:srgbClr val="051F5D"/>
                </a:solidFill>
                <a:uFill>
                  <a:solidFill>
                    <a:srgbClr val="051F5D"/>
                  </a:solidFill>
                </a:uFill>
                <a:latin typeface="Trebuchet MS"/>
                <a:ea typeface="ＭＳ Ｐゴシック"/>
              </a:rPr>
              <a:t>marques,</a:t>
            </a:r>
            <a:r>
              <a:rPr lang="fr-FR" sz="1600" b="1" u="sng" strike="noStrike" spc="-106">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colloques</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72">
                <a:solidFill>
                  <a:srgbClr val="051F5D"/>
                </a:solidFill>
                <a:uFill>
                  <a:solidFill>
                    <a:srgbClr val="051F5D"/>
                  </a:solidFill>
                </a:uFill>
                <a:latin typeface="Trebuchet MS"/>
                <a:ea typeface="ＭＳ Ｐゴシック"/>
              </a:rPr>
              <a:t>et</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26">
                <a:solidFill>
                  <a:srgbClr val="051F5D"/>
                </a:solidFill>
                <a:uFill>
                  <a:solidFill>
                    <a:srgbClr val="051F5D"/>
                  </a:solidFill>
                </a:uFill>
                <a:latin typeface="Trebuchet MS"/>
                <a:ea typeface="ＭＳ Ｐゴシック"/>
              </a:rPr>
              <a:t>regroupements…)</a:t>
            </a:r>
            <a:r>
              <a:rPr lang="fr-FR" sz="1600" b="1" u="sng" strike="noStrike" spc="-86">
                <a:solidFill>
                  <a:srgbClr val="051F5D"/>
                </a:solidFill>
                <a:uFill>
                  <a:solidFill>
                    <a:srgbClr val="051F5D"/>
                  </a:solidFill>
                </a:uFill>
                <a:latin typeface="Trebuchet MS"/>
                <a:ea typeface="ＭＳ Ｐゴシック"/>
              </a:rPr>
              <a:t> </a:t>
            </a:r>
            <a:r>
              <a:rPr lang="fr-FR" sz="1600" b="1" u="sng" strike="noStrike" spc="-52">
                <a:solidFill>
                  <a:srgbClr val="051F5D"/>
                </a:solidFill>
                <a:uFill>
                  <a:solidFill>
                    <a:srgbClr val="051F5D"/>
                  </a:solidFill>
                </a:uFill>
                <a:latin typeface="Trebuchet MS"/>
                <a:ea typeface="ＭＳ Ｐゴシック"/>
              </a:rPr>
              <a:t>:</a:t>
            </a:r>
            <a:endParaRPr lang="fr-FR" sz="1600" b="0" strike="noStrike" spc="-1">
              <a:solidFill>
                <a:srgbClr val="000000"/>
              </a:solidFill>
              <a:latin typeface="Arial"/>
            </a:endParaRPr>
          </a:p>
          <a:p>
            <a:pPr marL="354960" indent="-342360" defTabSz="914400">
              <a:lnSpc>
                <a:spcPct val="100000"/>
              </a:lnSpc>
              <a:buClr>
                <a:srgbClr val="051F5D"/>
              </a:buClr>
              <a:buFont typeface="Arial MT"/>
              <a:buChar char="•"/>
              <a:tabLst>
                <a:tab pos="354960" algn="l"/>
              </a:tabLst>
            </a:pPr>
            <a:r>
              <a:rPr lang="fr-FR" sz="1600" b="1" strike="noStrike" spc="-12">
                <a:solidFill>
                  <a:srgbClr val="051F5D"/>
                </a:solidFill>
                <a:latin typeface="Trebuchet MS"/>
                <a:ea typeface="ＭＳ Ｐゴシック"/>
              </a:rPr>
              <a:t>Marina</a:t>
            </a:r>
            <a:r>
              <a:rPr lang="fr-FR" sz="1600" b="1" strike="noStrike" spc="-92">
                <a:solidFill>
                  <a:srgbClr val="051F5D"/>
                </a:solidFill>
                <a:latin typeface="Trebuchet MS"/>
                <a:ea typeface="ＭＳ Ｐゴシック"/>
              </a:rPr>
              <a:t> </a:t>
            </a:r>
            <a:r>
              <a:rPr lang="fr-FR" sz="1600" b="1" strike="noStrike" spc="-41">
                <a:solidFill>
                  <a:srgbClr val="051F5D"/>
                </a:solidFill>
                <a:latin typeface="Trebuchet MS"/>
                <a:ea typeface="ＭＳ Ｐゴシック"/>
              </a:rPr>
              <a:t>Astre</a:t>
            </a:r>
            <a:r>
              <a:rPr lang="fr-FR" sz="1600" b="1" strike="noStrike" spc="-97">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14">
                <a:solidFill>
                  <a:srgbClr val="051F5D"/>
                </a:solidFill>
                <a:latin typeface="Trebuchet MS"/>
                <a:ea typeface="ＭＳ Ｐゴシック"/>
              </a:rPr>
              <a:t> </a:t>
            </a:r>
            <a:r>
              <a:rPr lang="fr-FR" sz="1600" b="1" u="sng" strike="noStrike" spc="-41">
                <a:solidFill>
                  <a:srgbClr val="467885"/>
                </a:solidFill>
                <a:uFill>
                  <a:solidFill>
                    <a:srgbClr val="467885"/>
                  </a:solidFill>
                </a:uFill>
                <a:latin typeface="Trebuchet MS"/>
                <a:ea typeface="ＭＳ Ｐゴシック"/>
                <a:hlinkClick r:id="rId6"/>
              </a:rPr>
              <a:t>marina.astre@ffvoile.fr</a:t>
            </a:r>
            <a:r>
              <a:rPr lang="fr-FR" sz="1600" b="1" strike="noStrike" spc="-92">
                <a:solidFill>
                  <a:srgbClr val="467885"/>
                </a:solidFill>
                <a:latin typeface="Trebuchet MS"/>
                <a:ea typeface="ＭＳ Ｐゴシック"/>
              </a:rPr>
              <a:t> </a:t>
            </a:r>
            <a:r>
              <a:rPr lang="fr-FR" sz="1600" b="1" strike="noStrike" spc="-131">
                <a:solidFill>
                  <a:srgbClr val="051F5D"/>
                </a:solidFill>
                <a:latin typeface="Trebuchet MS"/>
                <a:ea typeface="ＭＳ Ｐゴシック"/>
              </a:rPr>
              <a:t>Tel</a:t>
            </a:r>
            <a:r>
              <a:rPr lang="fr-FR" sz="1600" b="1" strike="noStrike" spc="-92">
                <a:solidFill>
                  <a:srgbClr val="051F5D"/>
                </a:solidFill>
                <a:latin typeface="Trebuchet MS"/>
                <a:ea typeface="ＭＳ Ｐゴシック"/>
              </a:rPr>
              <a:t> </a:t>
            </a:r>
            <a:r>
              <a:rPr lang="fr-FR" sz="1600" b="1" strike="noStrike" spc="-52">
                <a:solidFill>
                  <a:srgbClr val="051F5D"/>
                </a:solidFill>
                <a:latin typeface="Trebuchet MS"/>
                <a:ea typeface="ＭＳ Ｐゴシック"/>
              </a:rPr>
              <a:t>pro</a:t>
            </a:r>
            <a:r>
              <a:rPr lang="fr-FR" sz="1600" b="1" strike="noStrike" spc="-111">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06">
                <a:solidFill>
                  <a:srgbClr val="051F5D"/>
                </a:solidFill>
                <a:latin typeface="Trebuchet MS"/>
                <a:ea typeface="ＭＳ Ｐゴシック"/>
              </a:rPr>
              <a:t> </a:t>
            </a:r>
            <a:r>
              <a:rPr lang="fr-FR" sz="1600" b="1" strike="noStrike" spc="-12">
                <a:solidFill>
                  <a:srgbClr val="051F5D"/>
                </a:solidFill>
                <a:latin typeface="Trebuchet MS"/>
                <a:ea typeface="ＭＳ Ｐゴシック"/>
              </a:rPr>
              <a:t>07481105G6</a:t>
            </a:r>
            <a:endParaRPr lang="fr-FR" sz="1600" b="0" strike="noStrike" spc="-1">
              <a:solidFill>
                <a:srgbClr val="000000"/>
              </a:solidFill>
              <a:latin typeface="Arial"/>
            </a:endParaRPr>
          </a:p>
          <a:p>
            <a:pPr marL="12600" defTabSz="914400">
              <a:lnSpc>
                <a:spcPct val="100000"/>
              </a:lnSpc>
              <a:tabLst>
                <a:tab pos="0" algn="l"/>
              </a:tabLst>
            </a:pPr>
            <a:r>
              <a:rPr lang="fr-FR" sz="1600" b="1" u="sng" strike="noStrike" spc="-21">
                <a:solidFill>
                  <a:srgbClr val="051F5D"/>
                </a:solidFill>
                <a:uFill>
                  <a:solidFill>
                    <a:srgbClr val="051F5D"/>
                  </a:solidFill>
                </a:uFill>
                <a:latin typeface="Trebuchet MS"/>
                <a:ea typeface="ＭＳ Ｐゴシック"/>
              </a:rPr>
              <a:t>Chargée</a:t>
            </a:r>
            <a:r>
              <a:rPr lang="fr-FR" sz="1600" b="1" u="sng" strike="noStrike" spc="-86">
                <a:solidFill>
                  <a:srgbClr val="051F5D"/>
                </a:solidFill>
                <a:uFill>
                  <a:solidFill>
                    <a:srgbClr val="051F5D"/>
                  </a:solidFill>
                </a:uFill>
                <a:latin typeface="Trebuchet MS"/>
                <a:ea typeface="ＭＳ Ｐゴシック"/>
              </a:rPr>
              <a:t> </a:t>
            </a:r>
            <a:r>
              <a:rPr lang="fr-FR" sz="1600" b="1" u="sng" strike="noStrike" spc="-26">
                <a:solidFill>
                  <a:srgbClr val="051F5D"/>
                </a:solidFill>
                <a:uFill>
                  <a:solidFill>
                    <a:srgbClr val="051F5D"/>
                  </a:solidFill>
                </a:uFill>
                <a:latin typeface="Trebuchet MS"/>
                <a:ea typeface="ＭＳ Ｐゴシック"/>
              </a:rPr>
              <a:t>de</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mission</a:t>
            </a:r>
            <a:r>
              <a:rPr lang="fr-FR" sz="1600" b="1" u="sng" strike="noStrike" spc="-106">
                <a:solidFill>
                  <a:srgbClr val="051F5D"/>
                </a:solidFill>
                <a:uFill>
                  <a:solidFill>
                    <a:srgbClr val="051F5D"/>
                  </a:solidFill>
                </a:uFill>
                <a:latin typeface="Trebuchet MS"/>
                <a:ea typeface="ＭＳ Ｐゴシック"/>
              </a:rPr>
              <a:t> </a:t>
            </a:r>
            <a:r>
              <a:rPr lang="fr-FR" sz="1600" b="1" u="sng" strike="noStrike" spc="-41">
                <a:solidFill>
                  <a:srgbClr val="051F5D"/>
                </a:solidFill>
                <a:uFill>
                  <a:solidFill>
                    <a:srgbClr val="051F5D"/>
                  </a:solidFill>
                </a:uFill>
                <a:latin typeface="Trebuchet MS"/>
                <a:ea typeface="ＭＳ Ｐゴシック"/>
              </a:rPr>
              <a:t>(service</a:t>
            </a:r>
            <a:r>
              <a:rPr lang="fr-FR" sz="1600" b="1" u="sng" strike="noStrike" spc="-114">
                <a:solidFill>
                  <a:srgbClr val="051F5D"/>
                </a:solidFill>
                <a:uFill>
                  <a:solidFill>
                    <a:srgbClr val="051F5D"/>
                  </a:solidFill>
                </a:uFill>
                <a:latin typeface="Trebuchet MS"/>
                <a:ea typeface="ＭＳ Ｐゴシック"/>
              </a:rPr>
              <a:t> </a:t>
            </a:r>
            <a:r>
              <a:rPr lang="fr-FR" sz="1600" b="1" u="sng" strike="noStrike" spc="-52">
                <a:solidFill>
                  <a:srgbClr val="051F5D"/>
                </a:solidFill>
                <a:uFill>
                  <a:solidFill>
                    <a:srgbClr val="051F5D"/>
                  </a:solidFill>
                </a:uFill>
                <a:latin typeface="Trebuchet MS"/>
                <a:ea typeface="ＭＳ Ｐゴシック"/>
              </a:rPr>
              <a:t>civique,</a:t>
            </a:r>
            <a:r>
              <a:rPr lang="fr-FR" sz="1600" b="1" u="sng" strike="noStrike" spc="-126">
                <a:solidFill>
                  <a:srgbClr val="051F5D"/>
                </a:solidFill>
                <a:uFill>
                  <a:solidFill>
                    <a:srgbClr val="051F5D"/>
                  </a:solidFill>
                </a:uFill>
                <a:latin typeface="Trebuchet MS"/>
                <a:ea typeface="ＭＳ Ｐゴシック"/>
              </a:rPr>
              <a:t> </a:t>
            </a:r>
            <a:r>
              <a:rPr lang="fr-FR" sz="1600" b="1" u="sng" strike="noStrike" spc="-12">
                <a:solidFill>
                  <a:srgbClr val="051F5D"/>
                </a:solidFill>
                <a:uFill>
                  <a:solidFill>
                    <a:srgbClr val="051F5D"/>
                  </a:solidFill>
                </a:uFill>
                <a:latin typeface="Trebuchet MS"/>
                <a:ea typeface="ＭＳ Ｐゴシック"/>
              </a:rPr>
              <a:t>professionnalisation,</a:t>
            </a:r>
            <a:r>
              <a:rPr lang="fr-FR" sz="1600" b="1" u="sng" strike="noStrike" spc="301">
                <a:solidFill>
                  <a:srgbClr val="051F5D"/>
                </a:solidFill>
                <a:uFill>
                  <a:solidFill>
                    <a:srgbClr val="051F5D"/>
                  </a:solidFill>
                </a:uFill>
                <a:latin typeface="Trebuchet MS"/>
                <a:ea typeface="ＭＳ Ｐゴシック"/>
              </a:rPr>
              <a:t> </a:t>
            </a:r>
            <a:r>
              <a:rPr lang="fr-FR" sz="1600" b="1" u="sng" strike="noStrike" spc="-41">
                <a:solidFill>
                  <a:srgbClr val="051F5D"/>
                </a:solidFill>
                <a:uFill>
                  <a:solidFill>
                    <a:srgbClr val="051F5D"/>
                  </a:solidFill>
                </a:uFill>
                <a:latin typeface="Trebuchet MS"/>
                <a:ea typeface="ＭＳ Ｐゴシック"/>
              </a:rPr>
              <a:t>Insertion,</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Club</a:t>
            </a:r>
            <a:r>
              <a:rPr lang="fr-FR" sz="1600" b="1" u="sng" strike="noStrike" spc="-86">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des</a:t>
            </a:r>
            <a:r>
              <a:rPr lang="fr-FR" sz="1600" b="1" u="sng" strike="noStrike" spc="-72">
                <a:solidFill>
                  <a:srgbClr val="051F5D"/>
                </a:solidFill>
                <a:uFill>
                  <a:solidFill>
                    <a:srgbClr val="051F5D"/>
                  </a:solidFill>
                </a:uFill>
                <a:latin typeface="Trebuchet MS"/>
                <a:ea typeface="ＭＳ Ｐゴシック"/>
              </a:rPr>
              <a:t> </a:t>
            </a:r>
            <a:r>
              <a:rPr lang="fr-FR" sz="1600" b="1" u="sng" strike="noStrike" spc="-60">
                <a:solidFill>
                  <a:srgbClr val="051F5D"/>
                </a:solidFill>
                <a:uFill>
                  <a:solidFill>
                    <a:srgbClr val="051F5D"/>
                  </a:solidFill>
                </a:uFill>
                <a:latin typeface="Trebuchet MS"/>
                <a:ea typeface="ＭＳ Ｐゴシック"/>
              </a:rPr>
              <a:t>EFVoile,</a:t>
            </a:r>
            <a:r>
              <a:rPr lang="fr-FR" sz="1600" b="1" u="sng" strike="noStrike" spc="-86">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Matinales…)</a:t>
            </a:r>
            <a:r>
              <a:rPr lang="fr-FR" sz="1600" b="1" u="sng" strike="noStrike" spc="-26">
                <a:solidFill>
                  <a:srgbClr val="051F5D"/>
                </a:solidFill>
                <a:uFill>
                  <a:solidFill>
                    <a:srgbClr val="051F5D"/>
                  </a:solidFill>
                </a:uFill>
                <a:latin typeface="Trebuchet MS"/>
                <a:ea typeface="ＭＳ Ｐゴシック"/>
              </a:rPr>
              <a:t> </a:t>
            </a:r>
            <a:r>
              <a:rPr lang="fr-FR" sz="1600" b="1" u="sng" strike="noStrike" spc="-52">
                <a:solidFill>
                  <a:srgbClr val="051F5D"/>
                </a:solidFill>
                <a:uFill>
                  <a:solidFill>
                    <a:srgbClr val="051F5D"/>
                  </a:solidFill>
                </a:uFill>
                <a:latin typeface="Trebuchet MS"/>
                <a:ea typeface="ＭＳ Ｐゴシック"/>
              </a:rPr>
              <a:t>:</a:t>
            </a:r>
            <a:endParaRPr lang="fr-FR" sz="1600" b="0" strike="noStrike" spc="-1">
              <a:solidFill>
                <a:srgbClr val="000000"/>
              </a:solidFill>
              <a:latin typeface="Arial"/>
            </a:endParaRPr>
          </a:p>
          <a:p>
            <a:pPr marL="12600" indent="342360" defTabSz="914400">
              <a:lnSpc>
                <a:spcPct val="100000"/>
              </a:lnSpc>
              <a:spcBef>
                <a:spcPts val="6"/>
              </a:spcBef>
              <a:buClr>
                <a:srgbClr val="051F5D"/>
              </a:buClr>
              <a:buFont typeface="Arial MT"/>
              <a:buChar char="•"/>
              <a:tabLst>
                <a:tab pos="354960" algn="l"/>
              </a:tabLst>
            </a:pPr>
            <a:r>
              <a:rPr lang="fr-FR" sz="1600" b="1" strike="noStrike" spc="-1">
                <a:solidFill>
                  <a:srgbClr val="051F5D"/>
                </a:solidFill>
                <a:latin typeface="Trebuchet MS"/>
                <a:ea typeface="ＭＳ Ｐゴシック"/>
              </a:rPr>
              <a:t>Maelle</a:t>
            </a:r>
            <a:r>
              <a:rPr lang="fr-FR" sz="1600" b="1" strike="noStrike" spc="-80">
                <a:solidFill>
                  <a:srgbClr val="051F5D"/>
                </a:solidFill>
                <a:latin typeface="Trebuchet MS"/>
                <a:ea typeface="ＭＳ Ｐゴシック"/>
              </a:rPr>
              <a:t> </a:t>
            </a:r>
            <a:r>
              <a:rPr lang="fr-FR" sz="1600" b="1" strike="noStrike" spc="-41">
                <a:solidFill>
                  <a:srgbClr val="051F5D"/>
                </a:solidFill>
                <a:latin typeface="Trebuchet MS"/>
                <a:ea typeface="ＭＳ Ｐゴシック"/>
              </a:rPr>
              <a:t>Leboulleux</a:t>
            </a:r>
            <a:r>
              <a:rPr lang="fr-FR" sz="1600" b="1" strike="noStrike" spc="-80">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06">
                <a:solidFill>
                  <a:srgbClr val="051F5D"/>
                </a:solidFill>
                <a:latin typeface="Trebuchet MS"/>
                <a:ea typeface="ＭＳ Ｐゴシック"/>
              </a:rPr>
              <a:t> </a:t>
            </a:r>
            <a:r>
              <a:rPr lang="fr-FR" sz="1600" b="1" u="sng" strike="noStrike" spc="-41">
                <a:solidFill>
                  <a:srgbClr val="467885"/>
                </a:solidFill>
                <a:uFill>
                  <a:solidFill>
                    <a:srgbClr val="467885"/>
                  </a:solidFill>
                </a:uFill>
                <a:latin typeface="Trebuchet MS"/>
                <a:ea typeface="ＭＳ Ｐゴシック"/>
                <a:hlinkClick r:id="rId7"/>
              </a:rPr>
              <a:t>maelle.leboulleux@ffvoile.fr</a:t>
            </a:r>
            <a:r>
              <a:rPr lang="fr-FR" sz="1600" b="1" strike="noStrike" spc="-60">
                <a:solidFill>
                  <a:srgbClr val="467885"/>
                </a:solidFill>
                <a:latin typeface="Trebuchet MS"/>
                <a:ea typeface="ＭＳ Ｐゴシック"/>
              </a:rPr>
              <a:t> </a:t>
            </a:r>
            <a:r>
              <a:rPr lang="fr-FR" sz="1600" b="1" strike="noStrike" spc="-131">
                <a:solidFill>
                  <a:srgbClr val="051F5D"/>
                </a:solidFill>
                <a:latin typeface="Trebuchet MS"/>
                <a:ea typeface="ＭＳ Ｐゴシック"/>
              </a:rPr>
              <a:t>Tel</a:t>
            </a:r>
            <a:r>
              <a:rPr lang="fr-FR" sz="1600" b="1" strike="noStrike" spc="-100">
                <a:solidFill>
                  <a:srgbClr val="051F5D"/>
                </a:solidFill>
                <a:latin typeface="Trebuchet MS"/>
                <a:ea typeface="ＭＳ Ｐゴシック"/>
              </a:rPr>
              <a:t> </a:t>
            </a:r>
            <a:r>
              <a:rPr lang="fr-FR" sz="1600" b="1" strike="noStrike" spc="-52">
                <a:solidFill>
                  <a:srgbClr val="051F5D"/>
                </a:solidFill>
                <a:latin typeface="Trebuchet MS"/>
                <a:ea typeface="ＭＳ Ｐゴシック"/>
              </a:rPr>
              <a:t>pro</a:t>
            </a:r>
            <a:r>
              <a:rPr lang="fr-FR" sz="1600" b="1" strike="noStrike" spc="-111">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06">
                <a:solidFill>
                  <a:srgbClr val="051F5D"/>
                </a:solidFill>
                <a:latin typeface="Trebuchet MS"/>
                <a:ea typeface="ＭＳ Ｐゴシック"/>
              </a:rPr>
              <a:t> </a:t>
            </a:r>
            <a:r>
              <a:rPr lang="fr-FR" sz="1600" b="1" strike="noStrike" spc="-66">
                <a:solidFill>
                  <a:srgbClr val="051F5D"/>
                </a:solidFill>
                <a:latin typeface="Trebuchet MS"/>
                <a:ea typeface="ＭＳ Ｐゴシック"/>
              </a:rPr>
              <a:t>0684725287 </a:t>
            </a:r>
            <a:r>
              <a:rPr lang="fr-FR" sz="1600" b="1" u="sng" strike="noStrike" spc="-1">
                <a:solidFill>
                  <a:srgbClr val="051F5D"/>
                </a:solidFill>
                <a:uFill>
                  <a:solidFill>
                    <a:srgbClr val="051F5D"/>
                  </a:solidFill>
                </a:uFill>
                <a:latin typeface="Trebuchet MS"/>
                <a:ea typeface="ＭＳ Ｐゴシック"/>
              </a:rPr>
              <a:t>Cadre</a:t>
            </a:r>
            <a:r>
              <a:rPr lang="fr-FR" sz="1600" b="1" u="sng" strike="noStrike" spc="-120">
                <a:solidFill>
                  <a:srgbClr val="051F5D"/>
                </a:solidFill>
                <a:uFill>
                  <a:solidFill>
                    <a:srgbClr val="051F5D"/>
                  </a:solidFill>
                </a:uFill>
                <a:latin typeface="Trebuchet MS"/>
                <a:ea typeface="ＭＳ Ｐゴシック"/>
              </a:rPr>
              <a:t> </a:t>
            </a:r>
            <a:r>
              <a:rPr lang="fr-FR" sz="1600" b="1" u="sng" strike="noStrike" spc="-41">
                <a:solidFill>
                  <a:srgbClr val="051F5D"/>
                </a:solidFill>
                <a:uFill>
                  <a:solidFill>
                    <a:srgbClr val="051F5D"/>
                  </a:solidFill>
                </a:uFill>
                <a:latin typeface="Trebuchet MS"/>
                <a:ea typeface="ＭＳ Ｐゴシック"/>
              </a:rPr>
              <a:t>technique</a:t>
            </a:r>
            <a:r>
              <a:rPr lang="fr-FR" sz="1600" b="1" u="sng" strike="noStrike" spc="-106">
                <a:solidFill>
                  <a:srgbClr val="051F5D"/>
                </a:solidFill>
                <a:uFill>
                  <a:solidFill>
                    <a:srgbClr val="051F5D"/>
                  </a:solidFill>
                </a:uFill>
                <a:latin typeface="Trebuchet MS"/>
                <a:ea typeface="ＭＳ Ｐゴシック"/>
              </a:rPr>
              <a:t> </a:t>
            </a:r>
            <a:r>
              <a:rPr lang="fr-FR" sz="1600" b="1" u="sng" strike="noStrike" spc="-46">
                <a:solidFill>
                  <a:srgbClr val="051F5D"/>
                </a:solidFill>
                <a:uFill>
                  <a:solidFill>
                    <a:srgbClr val="051F5D"/>
                  </a:solidFill>
                </a:uFill>
                <a:latin typeface="Trebuchet MS"/>
                <a:ea typeface="ＭＳ Ｐゴシック"/>
              </a:rPr>
              <a:t>voile</a:t>
            </a:r>
            <a:r>
              <a:rPr lang="fr-FR" sz="1600" b="1" u="sng" strike="noStrike" spc="-114">
                <a:solidFill>
                  <a:srgbClr val="051F5D"/>
                </a:solidFill>
                <a:uFill>
                  <a:solidFill>
                    <a:srgbClr val="051F5D"/>
                  </a:solidFill>
                </a:uFill>
                <a:latin typeface="Trebuchet MS"/>
                <a:ea typeface="ＭＳ Ｐゴシック"/>
              </a:rPr>
              <a:t> </a:t>
            </a:r>
            <a:r>
              <a:rPr lang="fr-FR" sz="1600" b="1" u="sng" strike="noStrike" spc="-41">
                <a:solidFill>
                  <a:srgbClr val="051F5D"/>
                </a:solidFill>
                <a:uFill>
                  <a:solidFill>
                    <a:srgbClr val="051F5D"/>
                  </a:solidFill>
                </a:uFill>
                <a:latin typeface="Trebuchet MS"/>
                <a:ea typeface="ＭＳ Ｐゴシック"/>
              </a:rPr>
              <a:t>éducative</a:t>
            </a:r>
            <a:r>
              <a:rPr lang="fr-FR" sz="1600" b="1" u="sng" strike="noStrike" spc="-106">
                <a:solidFill>
                  <a:srgbClr val="051F5D"/>
                </a:solidFill>
                <a:uFill>
                  <a:solidFill>
                    <a:srgbClr val="051F5D"/>
                  </a:solidFill>
                </a:uFill>
                <a:latin typeface="Trebuchet MS"/>
                <a:ea typeface="ＭＳ Ｐゴシック"/>
              </a:rPr>
              <a:t> </a:t>
            </a:r>
            <a:r>
              <a:rPr lang="fr-FR" sz="1600" b="1" u="sng" strike="noStrike" spc="-26">
                <a:solidFill>
                  <a:srgbClr val="051F5D"/>
                </a:solidFill>
                <a:uFill>
                  <a:solidFill>
                    <a:srgbClr val="051F5D"/>
                  </a:solidFill>
                </a:uFill>
                <a:latin typeface="Trebuchet MS"/>
                <a:ea typeface="ＭＳ Ｐゴシック"/>
              </a:rPr>
              <a:t>(scolaire</a:t>
            </a:r>
            <a:r>
              <a:rPr lang="fr-FR" sz="1600" b="1" u="sng" strike="noStrike" spc="-114">
                <a:solidFill>
                  <a:srgbClr val="051F5D"/>
                </a:solidFill>
                <a:uFill>
                  <a:solidFill>
                    <a:srgbClr val="051F5D"/>
                  </a:solidFill>
                </a:uFill>
                <a:latin typeface="Trebuchet MS"/>
                <a:ea typeface="ＭＳ Ｐゴシック"/>
              </a:rPr>
              <a:t> </a:t>
            </a:r>
            <a:r>
              <a:rPr lang="fr-FR" sz="1600" b="1" u="sng" strike="noStrike" spc="-72">
                <a:solidFill>
                  <a:srgbClr val="051F5D"/>
                </a:solidFill>
                <a:uFill>
                  <a:solidFill>
                    <a:srgbClr val="051F5D"/>
                  </a:solidFill>
                </a:uFill>
                <a:latin typeface="Trebuchet MS"/>
                <a:ea typeface="ＭＳ Ｐゴシック"/>
              </a:rPr>
              <a:t>et</a:t>
            </a:r>
            <a:r>
              <a:rPr lang="fr-FR" sz="1600" b="1" u="sng" strike="noStrike" spc="-106">
                <a:solidFill>
                  <a:srgbClr val="051F5D"/>
                </a:solidFill>
                <a:uFill>
                  <a:solidFill>
                    <a:srgbClr val="051F5D"/>
                  </a:solidFill>
                </a:uFill>
                <a:latin typeface="Trebuchet MS"/>
                <a:ea typeface="ＭＳ Ｐゴシック"/>
              </a:rPr>
              <a:t> </a:t>
            </a:r>
            <a:r>
              <a:rPr lang="fr-FR" sz="1600" b="1" u="sng" strike="noStrike" spc="49">
                <a:solidFill>
                  <a:srgbClr val="051F5D"/>
                </a:solidFill>
                <a:uFill>
                  <a:solidFill>
                    <a:srgbClr val="051F5D"/>
                  </a:solidFill>
                </a:uFill>
                <a:latin typeface="Trebuchet MS"/>
                <a:ea typeface="ＭＳ Ｐゴシック"/>
              </a:rPr>
              <a:t>classes</a:t>
            </a:r>
            <a:r>
              <a:rPr lang="fr-FR" sz="1600" b="1" u="sng" strike="noStrike" spc="-100">
                <a:solidFill>
                  <a:srgbClr val="051F5D"/>
                </a:solidFill>
                <a:uFill>
                  <a:solidFill>
                    <a:srgbClr val="051F5D"/>
                  </a:solidFill>
                </a:uFill>
                <a:latin typeface="Trebuchet MS"/>
                <a:ea typeface="ＭＳ Ｐゴシック"/>
              </a:rPr>
              <a:t> </a:t>
            </a:r>
            <a:r>
              <a:rPr lang="fr-FR" sz="1600" b="1" u="sng" strike="noStrike" spc="-32">
                <a:solidFill>
                  <a:srgbClr val="051F5D"/>
                </a:solidFill>
                <a:uFill>
                  <a:solidFill>
                    <a:srgbClr val="051F5D"/>
                  </a:solidFill>
                </a:uFill>
                <a:latin typeface="Trebuchet MS"/>
                <a:ea typeface="ＭＳ Ｐゴシック"/>
              </a:rPr>
              <a:t>de</a:t>
            </a:r>
            <a:r>
              <a:rPr lang="fr-FR" sz="1600" b="1" u="sng" strike="noStrike" spc="-120">
                <a:solidFill>
                  <a:srgbClr val="051F5D"/>
                </a:solidFill>
                <a:uFill>
                  <a:solidFill>
                    <a:srgbClr val="051F5D"/>
                  </a:solidFill>
                </a:uFill>
                <a:latin typeface="Trebuchet MS"/>
                <a:ea typeface="ＭＳ Ｐゴシック"/>
              </a:rPr>
              <a:t> </a:t>
            </a:r>
            <a:r>
              <a:rPr lang="fr-FR" sz="1600" b="1" u="sng" strike="noStrike" spc="-72">
                <a:solidFill>
                  <a:srgbClr val="051F5D"/>
                </a:solidFill>
                <a:uFill>
                  <a:solidFill>
                    <a:srgbClr val="051F5D"/>
                  </a:solidFill>
                </a:uFill>
                <a:latin typeface="Trebuchet MS"/>
                <a:ea typeface="ＭＳ Ｐゴシック"/>
              </a:rPr>
              <a:t>mer)</a:t>
            </a:r>
            <a:r>
              <a:rPr lang="fr-FR" sz="1600" b="1" u="sng" strike="noStrike" spc="-106">
                <a:solidFill>
                  <a:srgbClr val="051F5D"/>
                </a:solidFill>
                <a:uFill>
                  <a:solidFill>
                    <a:srgbClr val="051F5D"/>
                  </a:solidFill>
                </a:uFill>
                <a:latin typeface="Trebuchet MS"/>
                <a:ea typeface="ＭＳ Ｐゴシック"/>
              </a:rPr>
              <a:t> </a:t>
            </a:r>
            <a:r>
              <a:rPr lang="fr-FR" sz="1600" b="1" u="sng" strike="noStrike" spc="-52">
                <a:solidFill>
                  <a:srgbClr val="051F5D"/>
                </a:solidFill>
                <a:uFill>
                  <a:solidFill>
                    <a:srgbClr val="051F5D"/>
                  </a:solidFill>
                </a:uFill>
                <a:latin typeface="Trebuchet MS"/>
                <a:ea typeface="ＭＳ Ｐゴシック"/>
              </a:rPr>
              <a:t>:</a:t>
            </a:r>
            <a:endParaRPr lang="fr-FR" sz="1600" b="0" strike="noStrike" spc="-1">
              <a:solidFill>
                <a:srgbClr val="000000"/>
              </a:solidFill>
              <a:latin typeface="Arial"/>
            </a:endParaRPr>
          </a:p>
          <a:p>
            <a:pPr marL="12600" indent="342360" defTabSz="914400">
              <a:lnSpc>
                <a:spcPct val="100000"/>
              </a:lnSpc>
              <a:buClr>
                <a:srgbClr val="051F5D"/>
              </a:buClr>
              <a:buFont typeface="Arial MT"/>
              <a:buChar char="•"/>
              <a:tabLst>
                <a:tab pos="354960" algn="l"/>
              </a:tabLst>
            </a:pPr>
            <a:r>
              <a:rPr lang="fr-FR" sz="1600" b="1" strike="noStrike" spc="-41">
                <a:solidFill>
                  <a:srgbClr val="051F5D"/>
                </a:solidFill>
                <a:latin typeface="Trebuchet MS"/>
                <a:ea typeface="ＭＳ Ｐゴシック"/>
              </a:rPr>
              <a:t>Benoit</a:t>
            </a:r>
            <a:r>
              <a:rPr lang="fr-FR" sz="1600" b="1" strike="noStrike" spc="-92">
                <a:solidFill>
                  <a:srgbClr val="051F5D"/>
                </a:solidFill>
                <a:latin typeface="Trebuchet MS"/>
                <a:ea typeface="ＭＳ Ｐゴシック"/>
              </a:rPr>
              <a:t> </a:t>
            </a:r>
            <a:r>
              <a:rPr lang="fr-FR" sz="1600" b="1" strike="noStrike" spc="-1">
                <a:solidFill>
                  <a:srgbClr val="051F5D"/>
                </a:solidFill>
                <a:latin typeface="Trebuchet MS"/>
                <a:ea typeface="ＭＳ Ｐゴシック"/>
              </a:rPr>
              <a:t>Cressent</a:t>
            </a:r>
            <a:r>
              <a:rPr lang="fr-FR" sz="1600" b="1" strike="noStrike" spc="-120">
                <a:solidFill>
                  <a:srgbClr val="051F5D"/>
                </a:solidFill>
                <a:latin typeface="Trebuchet MS"/>
                <a:ea typeface="ＭＳ Ｐゴシック"/>
              </a:rPr>
              <a:t> :</a:t>
            </a:r>
            <a:r>
              <a:rPr lang="fr-FR" sz="1600" b="1" strike="noStrike" spc="-92">
                <a:solidFill>
                  <a:srgbClr val="051F5D"/>
                </a:solidFill>
                <a:latin typeface="Trebuchet MS"/>
                <a:ea typeface="ＭＳ Ｐゴシック"/>
              </a:rPr>
              <a:t> </a:t>
            </a:r>
            <a:r>
              <a:rPr lang="fr-FR" sz="1600" b="1" u="sng" strike="noStrike" spc="-35">
                <a:solidFill>
                  <a:srgbClr val="467885"/>
                </a:solidFill>
                <a:uFill>
                  <a:solidFill>
                    <a:srgbClr val="467885"/>
                  </a:solidFill>
                </a:uFill>
                <a:latin typeface="Trebuchet MS"/>
                <a:ea typeface="ＭＳ Ｐゴシック"/>
                <a:hlinkClick r:id="rId8"/>
              </a:rPr>
              <a:t>benoit.cressent@ffvoile.fr</a:t>
            </a:r>
            <a:r>
              <a:rPr lang="fr-FR" sz="1600" b="1" strike="noStrike" spc="-111">
                <a:solidFill>
                  <a:srgbClr val="467885"/>
                </a:solidFill>
                <a:latin typeface="Trebuchet MS"/>
                <a:ea typeface="ＭＳ Ｐゴシック"/>
              </a:rPr>
              <a:t> </a:t>
            </a:r>
            <a:r>
              <a:rPr lang="fr-FR" sz="1600" b="1" strike="noStrike" spc="-131">
                <a:solidFill>
                  <a:srgbClr val="051F5D"/>
                </a:solidFill>
                <a:latin typeface="Trebuchet MS"/>
                <a:ea typeface="ＭＳ Ｐゴシック"/>
              </a:rPr>
              <a:t>Tel</a:t>
            </a:r>
            <a:r>
              <a:rPr lang="fr-FR" sz="1600" b="1" strike="noStrike" spc="-75">
                <a:solidFill>
                  <a:srgbClr val="051F5D"/>
                </a:solidFill>
                <a:latin typeface="Trebuchet MS"/>
                <a:ea typeface="ＭＳ Ｐゴシック"/>
              </a:rPr>
              <a:t> </a:t>
            </a:r>
            <a:r>
              <a:rPr lang="fr-FR" sz="1600" b="1" strike="noStrike" spc="-52">
                <a:solidFill>
                  <a:srgbClr val="051F5D"/>
                </a:solidFill>
                <a:latin typeface="Trebuchet MS"/>
                <a:ea typeface="ＭＳ Ｐゴシック"/>
              </a:rPr>
              <a:t>pro</a:t>
            </a:r>
            <a:r>
              <a:rPr lang="fr-FR" sz="1600" b="1" strike="noStrike" spc="-120">
                <a:solidFill>
                  <a:srgbClr val="051F5D"/>
                </a:solidFill>
                <a:latin typeface="Trebuchet MS"/>
                <a:ea typeface="ＭＳ Ｐゴシック"/>
              </a:rPr>
              <a:t> :</a:t>
            </a:r>
            <a:r>
              <a:rPr lang="fr-FR" sz="1600" b="1" strike="noStrike" spc="-100">
                <a:solidFill>
                  <a:srgbClr val="051F5D"/>
                </a:solidFill>
                <a:latin typeface="Trebuchet MS"/>
                <a:ea typeface="ＭＳ Ｐゴシック"/>
              </a:rPr>
              <a:t> </a:t>
            </a:r>
            <a:r>
              <a:rPr lang="fr-FR" sz="1600" b="1" strike="noStrike" spc="-72">
                <a:solidFill>
                  <a:srgbClr val="051F5D"/>
                </a:solidFill>
                <a:latin typeface="Trebuchet MS"/>
                <a:ea typeface="ＭＳ Ｐゴシック"/>
              </a:rPr>
              <a:t>0663637125 </a:t>
            </a:r>
            <a:r>
              <a:rPr lang="fr-FR" sz="1600" b="1" strike="noStrike" spc="-1">
                <a:solidFill>
                  <a:srgbClr val="051F5D"/>
                </a:solidFill>
                <a:latin typeface="Trebuchet MS"/>
                <a:ea typeface="ＭＳ Ｐゴシック"/>
              </a:rPr>
              <a:t>Cadre</a:t>
            </a:r>
            <a:r>
              <a:rPr lang="fr-FR" sz="1600" b="1" strike="noStrike" spc="-100">
                <a:solidFill>
                  <a:srgbClr val="051F5D"/>
                </a:solidFill>
                <a:latin typeface="Trebuchet MS"/>
                <a:ea typeface="ＭＳ Ｐゴシック"/>
              </a:rPr>
              <a:t> </a:t>
            </a:r>
            <a:r>
              <a:rPr lang="fr-FR" sz="1600" b="1" strike="noStrike" spc="-41">
                <a:solidFill>
                  <a:srgbClr val="051F5D"/>
                </a:solidFill>
                <a:latin typeface="Trebuchet MS"/>
                <a:ea typeface="ＭＳ Ｐゴシック"/>
              </a:rPr>
              <a:t>technique</a:t>
            </a:r>
            <a:r>
              <a:rPr lang="fr-FR" sz="1600" b="1" strike="noStrike" spc="-92">
                <a:solidFill>
                  <a:srgbClr val="051F5D"/>
                </a:solidFill>
                <a:latin typeface="Trebuchet MS"/>
                <a:ea typeface="ＭＳ Ｐゴシック"/>
              </a:rPr>
              <a:t> </a:t>
            </a:r>
            <a:r>
              <a:rPr lang="fr-FR" sz="1600" b="1" strike="noStrike" spc="-1">
                <a:solidFill>
                  <a:srgbClr val="051F5D"/>
                </a:solidFill>
                <a:latin typeface="Trebuchet MS"/>
                <a:ea typeface="ＭＳ Ｐゴシック"/>
              </a:rPr>
              <a:t>Plaisance</a:t>
            </a:r>
            <a:r>
              <a:rPr lang="fr-FR" sz="1600" b="1" strike="noStrike" spc="-75">
                <a:solidFill>
                  <a:srgbClr val="051F5D"/>
                </a:solidFill>
                <a:latin typeface="Trebuchet MS"/>
                <a:ea typeface="ＭＳ Ｐゴシック"/>
              </a:rPr>
              <a:t> </a:t>
            </a:r>
            <a:r>
              <a:rPr lang="fr-FR" sz="1600" b="1" strike="noStrike" spc="-66">
                <a:solidFill>
                  <a:srgbClr val="051F5D"/>
                </a:solidFill>
                <a:latin typeface="Trebuchet MS"/>
                <a:ea typeface="ＭＳ Ｐゴシック"/>
              </a:rPr>
              <a:t>et</a:t>
            </a:r>
            <a:r>
              <a:rPr lang="fr-FR" sz="1600" b="1" strike="noStrike" spc="-97">
                <a:solidFill>
                  <a:srgbClr val="051F5D"/>
                </a:solidFill>
                <a:latin typeface="Trebuchet MS"/>
                <a:ea typeface="ＭＳ Ｐゴシック"/>
              </a:rPr>
              <a:t> </a:t>
            </a:r>
            <a:r>
              <a:rPr lang="fr-FR" sz="1600" b="1" strike="noStrike" spc="-35">
                <a:solidFill>
                  <a:srgbClr val="051F5D"/>
                </a:solidFill>
                <a:latin typeface="Trebuchet MS"/>
                <a:ea typeface="ＭＳ Ｐゴシック"/>
              </a:rPr>
              <a:t>croisière</a:t>
            </a:r>
            <a:r>
              <a:rPr lang="fr-FR" sz="1600" b="1" strike="noStrike" spc="-131">
                <a:solidFill>
                  <a:srgbClr val="051F5D"/>
                </a:solidFill>
                <a:latin typeface="Trebuchet MS"/>
                <a:ea typeface="ＭＳ Ｐゴシック"/>
              </a:rPr>
              <a:t> </a:t>
            </a:r>
            <a:r>
              <a:rPr lang="fr-FR" sz="1600" b="1" strike="noStrike" spc="-52">
                <a:solidFill>
                  <a:srgbClr val="051F5D"/>
                </a:solidFill>
                <a:latin typeface="Trebuchet MS"/>
                <a:ea typeface="ＭＳ Ｐゴシック"/>
              </a:rPr>
              <a:t>:</a:t>
            </a:r>
            <a:endParaRPr lang="fr-FR" sz="1600" b="0" strike="noStrike" spc="-1">
              <a:solidFill>
                <a:srgbClr val="000000"/>
              </a:solidFill>
              <a:latin typeface="Arial"/>
            </a:endParaRPr>
          </a:p>
          <a:p>
            <a:pPr marL="12600" defTabSz="914400">
              <a:lnSpc>
                <a:spcPct val="100000"/>
              </a:lnSpc>
              <a:tabLst>
                <a:tab pos="0" algn="l"/>
              </a:tabLst>
            </a:pPr>
            <a:r>
              <a:rPr lang="fr-FR" sz="1600" b="1" strike="noStrike" spc="-1">
                <a:solidFill>
                  <a:srgbClr val="051F5D"/>
                </a:solidFill>
                <a:latin typeface="Trebuchet MS"/>
                <a:ea typeface="ＭＳ Ｐゴシック"/>
              </a:rPr>
              <a:t>Boris</a:t>
            </a:r>
            <a:r>
              <a:rPr lang="fr-FR" sz="1600" b="1" strike="noStrike" spc="-111">
                <a:solidFill>
                  <a:srgbClr val="051F5D"/>
                </a:solidFill>
                <a:latin typeface="Trebuchet MS"/>
                <a:ea typeface="ＭＳ Ｐゴシック"/>
              </a:rPr>
              <a:t> </a:t>
            </a:r>
            <a:r>
              <a:rPr lang="fr-FR" sz="1600" b="1" strike="noStrike" spc="-12">
                <a:solidFill>
                  <a:srgbClr val="051F5D"/>
                </a:solidFill>
                <a:latin typeface="Trebuchet MS"/>
                <a:ea typeface="ＭＳ Ｐゴシック"/>
              </a:rPr>
              <a:t>Galopin</a:t>
            </a:r>
            <a:r>
              <a:rPr lang="fr-FR" sz="1600" b="1" strike="noStrike" spc="-97">
                <a:solidFill>
                  <a:srgbClr val="051F5D"/>
                </a:solidFill>
                <a:latin typeface="Trebuchet MS"/>
                <a:ea typeface="ＭＳ Ｐゴシック"/>
              </a:rPr>
              <a:t> </a:t>
            </a:r>
            <a:r>
              <a:rPr lang="fr-FR" sz="1600" b="1" strike="noStrike" spc="-120">
                <a:solidFill>
                  <a:srgbClr val="051F5D"/>
                </a:solidFill>
                <a:latin typeface="Trebuchet MS"/>
                <a:ea typeface="ＭＳ Ｐゴシック"/>
              </a:rPr>
              <a:t>: </a:t>
            </a:r>
            <a:r>
              <a:rPr lang="fr-FR" sz="1600" b="1" u="sng" strike="noStrike" spc="-35">
                <a:solidFill>
                  <a:srgbClr val="467885"/>
                </a:solidFill>
                <a:uFill>
                  <a:solidFill>
                    <a:srgbClr val="467885"/>
                  </a:solidFill>
                </a:uFill>
                <a:latin typeface="Trebuchet MS"/>
                <a:ea typeface="ＭＳ Ｐゴシック"/>
                <a:hlinkClick r:id="rId9"/>
              </a:rPr>
              <a:t>boris.galopin@ffvoile.fr</a:t>
            </a:r>
            <a:r>
              <a:rPr lang="fr-FR" sz="1600" b="1" strike="noStrike" spc="-120">
                <a:solidFill>
                  <a:srgbClr val="467885"/>
                </a:solidFill>
                <a:latin typeface="Trebuchet MS"/>
                <a:ea typeface="ＭＳ Ｐゴシック"/>
              </a:rPr>
              <a:t> </a:t>
            </a:r>
            <a:r>
              <a:rPr lang="fr-FR" sz="1600" b="1" strike="noStrike" spc="-131">
                <a:solidFill>
                  <a:srgbClr val="051F5D"/>
                </a:solidFill>
                <a:latin typeface="Trebuchet MS"/>
                <a:ea typeface="ＭＳ Ｐゴシック"/>
              </a:rPr>
              <a:t>Tel</a:t>
            </a:r>
            <a:r>
              <a:rPr lang="fr-FR" sz="1600" b="1" strike="noStrike" spc="-111">
                <a:solidFill>
                  <a:srgbClr val="051F5D"/>
                </a:solidFill>
                <a:latin typeface="Trebuchet MS"/>
                <a:ea typeface="ＭＳ Ｐゴシック"/>
              </a:rPr>
              <a:t> </a:t>
            </a:r>
            <a:r>
              <a:rPr lang="fr-FR" sz="1600" b="1" strike="noStrike" spc="-52">
                <a:solidFill>
                  <a:srgbClr val="051F5D"/>
                </a:solidFill>
                <a:latin typeface="Trebuchet MS"/>
                <a:ea typeface="ＭＳ Ｐゴシック"/>
              </a:rPr>
              <a:t>pro</a:t>
            </a:r>
            <a:r>
              <a:rPr lang="fr-FR" sz="1600" b="1" strike="noStrike" spc="-114">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14">
                <a:solidFill>
                  <a:srgbClr val="051F5D"/>
                </a:solidFill>
                <a:latin typeface="Trebuchet MS"/>
                <a:ea typeface="ＭＳ Ｐゴシック"/>
              </a:rPr>
              <a:t> </a:t>
            </a:r>
            <a:r>
              <a:rPr lang="fr-FR" sz="1600" b="1" strike="noStrike" spc="-12">
                <a:solidFill>
                  <a:srgbClr val="051F5D"/>
                </a:solidFill>
                <a:latin typeface="Trebuchet MS"/>
                <a:ea typeface="ＭＳ Ｐゴシック"/>
              </a:rPr>
              <a:t>0748108412 </a:t>
            </a:r>
            <a:r>
              <a:rPr lang="fr-FR" sz="1600" b="1" u="sng" strike="noStrike" spc="-1">
                <a:solidFill>
                  <a:srgbClr val="051F5D"/>
                </a:solidFill>
                <a:uFill>
                  <a:solidFill>
                    <a:srgbClr val="051F5D"/>
                  </a:solidFill>
                </a:uFill>
                <a:latin typeface="Trebuchet MS"/>
                <a:ea typeface="ＭＳ Ｐゴシック"/>
              </a:rPr>
              <a:t>Cadre</a:t>
            </a:r>
            <a:r>
              <a:rPr lang="fr-FR" sz="1600" b="1" u="sng" strike="noStrike" spc="-106">
                <a:solidFill>
                  <a:srgbClr val="051F5D"/>
                </a:solidFill>
                <a:uFill>
                  <a:solidFill>
                    <a:srgbClr val="051F5D"/>
                  </a:solidFill>
                </a:uFill>
                <a:latin typeface="Trebuchet MS"/>
                <a:ea typeface="ＭＳ Ｐゴシック"/>
              </a:rPr>
              <a:t> </a:t>
            </a:r>
            <a:r>
              <a:rPr lang="fr-FR" sz="1600" b="1" u="sng" strike="noStrike" spc="-41">
                <a:solidFill>
                  <a:srgbClr val="051F5D"/>
                </a:solidFill>
                <a:uFill>
                  <a:solidFill>
                    <a:srgbClr val="051F5D"/>
                  </a:solidFill>
                </a:uFill>
                <a:latin typeface="Trebuchet MS"/>
                <a:ea typeface="ＭＳ Ｐゴシック"/>
              </a:rPr>
              <a:t>technique</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32">
                <a:solidFill>
                  <a:srgbClr val="051F5D"/>
                </a:solidFill>
                <a:uFill>
                  <a:solidFill>
                    <a:srgbClr val="051F5D"/>
                  </a:solidFill>
                </a:uFill>
                <a:latin typeface="Trebuchet MS"/>
                <a:ea typeface="ＭＳ Ｐゴシック"/>
              </a:rPr>
              <a:t>Pratiques</a:t>
            </a:r>
            <a:r>
              <a:rPr lang="fr-FR" sz="1600" b="1" u="sng" strike="noStrike" spc="-75">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Glisse,</a:t>
            </a:r>
            <a:r>
              <a:rPr lang="fr-FR" sz="1600" b="1" u="sng" strike="noStrike" spc="-100">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Coach</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66">
                <a:solidFill>
                  <a:srgbClr val="051F5D"/>
                </a:solidFill>
                <a:uFill>
                  <a:solidFill>
                    <a:srgbClr val="051F5D"/>
                  </a:solidFill>
                </a:uFill>
                <a:latin typeface="Trebuchet MS"/>
                <a:ea typeface="ＭＳ Ｐゴシック"/>
              </a:rPr>
              <a:t>kite</a:t>
            </a:r>
            <a:r>
              <a:rPr lang="fr-FR" sz="1600" b="1" u="sng" strike="noStrike" spc="-106">
                <a:solidFill>
                  <a:srgbClr val="051F5D"/>
                </a:solidFill>
                <a:uFill>
                  <a:solidFill>
                    <a:srgbClr val="051F5D"/>
                  </a:solidFill>
                </a:uFill>
                <a:latin typeface="Trebuchet MS"/>
                <a:ea typeface="ＭＳ Ｐゴシック"/>
              </a:rPr>
              <a:t> </a:t>
            </a:r>
            <a:r>
              <a:rPr lang="fr-FR" sz="1600" b="1" u="sng" strike="noStrike" spc="-72">
                <a:solidFill>
                  <a:srgbClr val="051F5D"/>
                </a:solidFill>
                <a:uFill>
                  <a:solidFill>
                    <a:srgbClr val="051F5D"/>
                  </a:solidFill>
                </a:uFill>
                <a:latin typeface="Trebuchet MS"/>
                <a:ea typeface="ＭＳ Ｐゴシック"/>
              </a:rPr>
              <a:t>et</a:t>
            </a:r>
            <a:r>
              <a:rPr lang="fr-FR" sz="1600" b="1" u="sng" strike="noStrike" spc="-92">
                <a:solidFill>
                  <a:srgbClr val="051F5D"/>
                </a:solidFill>
                <a:uFill>
                  <a:solidFill>
                    <a:srgbClr val="051F5D"/>
                  </a:solidFill>
                </a:uFill>
                <a:latin typeface="Trebuchet MS"/>
                <a:ea typeface="ＭＳ Ｐゴシック"/>
              </a:rPr>
              <a:t> </a:t>
            </a:r>
            <a:r>
              <a:rPr lang="fr-FR" sz="1600" b="1" u="sng" strike="noStrike" spc="-12">
                <a:solidFill>
                  <a:srgbClr val="051F5D"/>
                </a:solidFill>
                <a:uFill>
                  <a:solidFill>
                    <a:srgbClr val="051F5D"/>
                  </a:solidFill>
                </a:uFill>
                <a:latin typeface="Trebuchet MS"/>
                <a:ea typeface="ＭＳ Ｐゴシック"/>
              </a:rPr>
              <a:t>Ecole</a:t>
            </a:r>
            <a:r>
              <a:rPr lang="fr-FR" sz="1600" b="1" u="sng" strike="noStrike" spc="-100">
                <a:solidFill>
                  <a:srgbClr val="051F5D"/>
                </a:solidFill>
                <a:uFill>
                  <a:solidFill>
                    <a:srgbClr val="051F5D"/>
                  </a:solidFill>
                </a:uFill>
                <a:latin typeface="Trebuchet MS"/>
                <a:ea typeface="ＭＳ Ｐゴシック"/>
              </a:rPr>
              <a:t> </a:t>
            </a:r>
            <a:r>
              <a:rPr lang="fr-FR" sz="1600" b="1" u="sng" strike="noStrike" spc="-32">
                <a:solidFill>
                  <a:srgbClr val="051F5D"/>
                </a:solidFill>
                <a:uFill>
                  <a:solidFill>
                    <a:srgbClr val="051F5D"/>
                  </a:solidFill>
                </a:uFill>
                <a:latin typeface="Trebuchet MS"/>
                <a:ea typeface="ＭＳ Ｐゴシック"/>
              </a:rPr>
              <a:t>de</a:t>
            </a:r>
            <a:r>
              <a:rPr lang="fr-FR" sz="1600" b="1" u="sng" strike="noStrike" spc="-106">
                <a:solidFill>
                  <a:srgbClr val="051F5D"/>
                </a:solidFill>
                <a:uFill>
                  <a:solidFill>
                    <a:srgbClr val="051F5D"/>
                  </a:solidFill>
                </a:uFill>
                <a:latin typeface="Trebuchet MS"/>
                <a:ea typeface="ＭＳ Ｐゴシック"/>
              </a:rPr>
              <a:t> </a:t>
            </a:r>
            <a:r>
              <a:rPr lang="fr-FR" sz="1600" b="1" u="sng" strike="noStrike" spc="-21">
                <a:solidFill>
                  <a:srgbClr val="051F5D"/>
                </a:solidFill>
                <a:uFill>
                  <a:solidFill>
                    <a:srgbClr val="051F5D"/>
                  </a:solidFill>
                </a:uFill>
                <a:latin typeface="Trebuchet MS"/>
                <a:ea typeface="ＭＳ Ｐゴシック"/>
              </a:rPr>
              <a:t>Sport</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52">
                <a:solidFill>
                  <a:srgbClr val="051F5D"/>
                </a:solidFill>
                <a:uFill>
                  <a:solidFill>
                    <a:srgbClr val="051F5D"/>
                  </a:solidFill>
                </a:uFill>
                <a:latin typeface="Trebuchet MS"/>
                <a:ea typeface="ＭＳ Ｐゴシック"/>
              </a:rPr>
              <a:t>:</a:t>
            </a:r>
            <a:endParaRPr lang="fr-FR" sz="1600" b="0" strike="noStrike" spc="-1">
              <a:solidFill>
                <a:srgbClr val="000000"/>
              </a:solidFill>
              <a:latin typeface="Arial"/>
            </a:endParaRPr>
          </a:p>
          <a:p>
            <a:pPr marL="354960" indent="-342360" defTabSz="914400">
              <a:lnSpc>
                <a:spcPct val="100000"/>
              </a:lnSpc>
              <a:buClr>
                <a:srgbClr val="051F5D"/>
              </a:buClr>
              <a:buFont typeface="Arial MT"/>
              <a:buChar char="•"/>
              <a:tabLst>
                <a:tab pos="354960" algn="l"/>
              </a:tabLst>
            </a:pPr>
            <a:r>
              <a:rPr lang="fr-FR" sz="1600" b="1" strike="noStrike" spc="-26">
                <a:solidFill>
                  <a:srgbClr val="051F5D"/>
                </a:solidFill>
                <a:latin typeface="Trebuchet MS"/>
                <a:ea typeface="ＭＳ Ｐゴシック"/>
              </a:rPr>
              <a:t>François</a:t>
            </a:r>
            <a:r>
              <a:rPr lang="fr-FR" sz="1600" b="1" strike="noStrike" spc="-100">
                <a:solidFill>
                  <a:srgbClr val="051F5D"/>
                </a:solidFill>
                <a:latin typeface="Trebuchet MS"/>
                <a:ea typeface="ＭＳ Ｐゴシック"/>
              </a:rPr>
              <a:t> </a:t>
            </a:r>
            <a:r>
              <a:rPr lang="fr-FR" sz="1600" b="1" strike="noStrike" spc="-1">
                <a:solidFill>
                  <a:srgbClr val="051F5D"/>
                </a:solidFill>
                <a:latin typeface="Trebuchet MS"/>
                <a:ea typeface="ＭＳ Ｐゴシック"/>
              </a:rPr>
              <a:t>Bovis</a:t>
            </a:r>
            <a:r>
              <a:rPr lang="fr-FR" sz="1600" b="1" strike="noStrike" spc="-131">
                <a:solidFill>
                  <a:srgbClr val="051F5D"/>
                </a:solidFill>
                <a:latin typeface="Trebuchet MS"/>
                <a:ea typeface="ＭＳ Ｐゴシック"/>
              </a:rPr>
              <a:t> </a:t>
            </a:r>
            <a:r>
              <a:rPr lang="fr-FR" sz="1600" b="1" strike="noStrike" spc="-120">
                <a:solidFill>
                  <a:srgbClr val="051F5D"/>
                </a:solidFill>
                <a:latin typeface="Trebuchet MS"/>
                <a:ea typeface="ＭＳ Ｐゴシック"/>
              </a:rPr>
              <a:t>: </a:t>
            </a:r>
            <a:r>
              <a:rPr lang="fr-FR" sz="1600" b="1" u="sng" strike="noStrike" spc="-32">
                <a:solidFill>
                  <a:srgbClr val="467885"/>
                </a:solidFill>
                <a:uFill>
                  <a:solidFill>
                    <a:srgbClr val="467885"/>
                  </a:solidFill>
                </a:uFill>
                <a:latin typeface="Trebuchet MS"/>
                <a:ea typeface="ＭＳ Ｐゴシック"/>
                <a:hlinkClick r:id="rId10"/>
              </a:rPr>
              <a:t>francois.bovis@ffvoile.fr</a:t>
            </a:r>
            <a:r>
              <a:rPr lang="fr-FR" sz="1600" b="1" strike="noStrike" spc="-151">
                <a:solidFill>
                  <a:srgbClr val="467885"/>
                </a:solidFill>
                <a:latin typeface="Trebuchet MS"/>
                <a:ea typeface="ＭＳ Ｐゴシック"/>
              </a:rPr>
              <a:t> </a:t>
            </a:r>
            <a:r>
              <a:rPr lang="fr-FR" sz="1600" b="1" strike="noStrike" spc="-126">
                <a:solidFill>
                  <a:srgbClr val="051F5D"/>
                </a:solidFill>
                <a:latin typeface="Trebuchet MS"/>
                <a:ea typeface="ＭＳ Ｐゴシック"/>
              </a:rPr>
              <a:t>Tel</a:t>
            </a:r>
            <a:r>
              <a:rPr lang="fr-FR" sz="1600" b="1" strike="noStrike" spc="-106">
                <a:solidFill>
                  <a:srgbClr val="051F5D"/>
                </a:solidFill>
                <a:latin typeface="Trebuchet MS"/>
                <a:ea typeface="ＭＳ Ｐゴシック"/>
              </a:rPr>
              <a:t> </a:t>
            </a:r>
            <a:r>
              <a:rPr lang="fr-FR" sz="1600" b="1" strike="noStrike" spc="-52">
                <a:solidFill>
                  <a:srgbClr val="051F5D"/>
                </a:solidFill>
                <a:latin typeface="Trebuchet MS"/>
                <a:ea typeface="ＭＳ Ｐゴシック"/>
              </a:rPr>
              <a:t>pro</a:t>
            </a:r>
            <a:r>
              <a:rPr lang="fr-FR" sz="1600" b="1" strike="noStrike" spc="-140">
                <a:solidFill>
                  <a:srgbClr val="051F5D"/>
                </a:solidFill>
                <a:latin typeface="Trebuchet MS"/>
                <a:ea typeface="ＭＳ Ｐゴシック"/>
              </a:rPr>
              <a:t> </a:t>
            </a:r>
            <a:r>
              <a:rPr lang="fr-FR" sz="1600" b="1" strike="noStrike" spc="-120">
                <a:solidFill>
                  <a:srgbClr val="051F5D"/>
                </a:solidFill>
                <a:latin typeface="Trebuchet MS"/>
                <a:ea typeface="ＭＳ Ｐゴシック"/>
              </a:rPr>
              <a:t>: </a:t>
            </a:r>
            <a:r>
              <a:rPr lang="fr-FR" sz="1600" b="1" strike="noStrike" spc="-12">
                <a:solidFill>
                  <a:srgbClr val="051F5D"/>
                </a:solidFill>
                <a:latin typeface="Trebuchet MS"/>
                <a:ea typeface="ＭＳ Ｐゴシック"/>
              </a:rPr>
              <a:t>0748114385</a:t>
            </a:r>
            <a:endParaRPr lang="fr-FR" sz="1600" b="0" strike="noStrike" spc="-1">
              <a:solidFill>
                <a:srgbClr val="000000"/>
              </a:solidFill>
              <a:latin typeface="Arial"/>
            </a:endParaRPr>
          </a:p>
          <a:p>
            <a:pPr marL="12600" defTabSz="914400">
              <a:lnSpc>
                <a:spcPct val="100000"/>
              </a:lnSpc>
              <a:tabLst>
                <a:tab pos="0" algn="l"/>
              </a:tabLst>
            </a:pPr>
            <a:r>
              <a:rPr lang="fr-FR" sz="1600" b="1" u="sng" strike="noStrike" spc="-1">
                <a:solidFill>
                  <a:srgbClr val="051F5D"/>
                </a:solidFill>
                <a:uFill>
                  <a:solidFill>
                    <a:srgbClr val="051F5D"/>
                  </a:solidFill>
                </a:uFill>
                <a:latin typeface="Trebuchet MS"/>
                <a:ea typeface="ＭＳ Ｐゴシック"/>
              </a:rPr>
              <a:t>Cadre</a:t>
            </a:r>
            <a:r>
              <a:rPr lang="fr-FR" sz="1600" b="1" u="sng" strike="noStrike" spc="-137">
                <a:solidFill>
                  <a:srgbClr val="051F5D"/>
                </a:solidFill>
                <a:uFill>
                  <a:solidFill>
                    <a:srgbClr val="051F5D"/>
                  </a:solidFill>
                </a:uFill>
                <a:latin typeface="Trebuchet MS"/>
                <a:ea typeface="ＭＳ Ｐゴシック"/>
              </a:rPr>
              <a:t> </a:t>
            </a:r>
            <a:r>
              <a:rPr lang="fr-FR" sz="1600" b="1" u="sng" strike="noStrike" spc="-41">
                <a:solidFill>
                  <a:srgbClr val="051F5D"/>
                </a:solidFill>
                <a:uFill>
                  <a:solidFill>
                    <a:srgbClr val="051F5D"/>
                  </a:solidFill>
                </a:uFill>
                <a:latin typeface="Trebuchet MS"/>
                <a:ea typeface="ＭＳ Ｐゴシック"/>
              </a:rPr>
              <a:t>technique</a:t>
            </a:r>
            <a:r>
              <a:rPr lang="fr-FR" sz="1600" b="1" u="sng" strike="noStrike" spc="-106">
                <a:solidFill>
                  <a:srgbClr val="051F5D"/>
                </a:solidFill>
                <a:uFill>
                  <a:solidFill>
                    <a:srgbClr val="051F5D"/>
                  </a:solidFill>
                </a:uFill>
                <a:latin typeface="Trebuchet MS"/>
                <a:ea typeface="ＭＳ Ｐゴシック"/>
              </a:rPr>
              <a:t> </a:t>
            </a:r>
            <a:r>
              <a:rPr lang="fr-FR" sz="1600" b="1" u="sng" strike="noStrike" spc="-21">
                <a:solidFill>
                  <a:srgbClr val="051F5D"/>
                </a:solidFill>
                <a:uFill>
                  <a:solidFill>
                    <a:srgbClr val="051F5D"/>
                  </a:solidFill>
                </a:uFill>
                <a:latin typeface="Trebuchet MS"/>
                <a:ea typeface="ＭＳ Ｐゴシック"/>
              </a:rPr>
              <a:t>Santé/bien</a:t>
            </a:r>
            <a:r>
              <a:rPr lang="fr-FR" sz="1600" b="1" u="sng" strike="noStrike" spc="-72">
                <a:solidFill>
                  <a:srgbClr val="051F5D"/>
                </a:solidFill>
                <a:uFill>
                  <a:solidFill>
                    <a:srgbClr val="051F5D"/>
                  </a:solidFill>
                </a:uFill>
                <a:latin typeface="Trebuchet MS"/>
                <a:ea typeface="ＭＳ Ｐゴシック"/>
              </a:rPr>
              <a:t> </a:t>
            </a:r>
            <a:r>
              <a:rPr lang="fr-FR" sz="1600" b="1" u="sng" strike="noStrike" spc="-80">
                <a:solidFill>
                  <a:srgbClr val="051F5D"/>
                </a:solidFill>
                <a:uFill>
                  <a:solidFill>
                    <a:srgbClr val="051F5D"/>
                  </a:solidFill>
                </a:uFill>
                <a:latin typeface="Trebuchet MS"/>
                <a:ea typeface="ＭＳ Ｐゴシック"/>
              </a:rPr>
              <a:t>être</a:t>
            </a:r>
            <a:r>
              <a:rPr lang="fr-FR" sz="1600" b="1" u="sng" strike="noStrike" spc="-120">
                <a:solidFill>
                  <a:srgbClr val="051F5D"/>
                </a:solidFill>
                <a:uFill>
                  <a:solidFill>
                    <a:srgbClr val="051F5D"/>
                  </a:solidFill>
                </a:uFill>
                <a:latin typeface="Trebuchet MS"/>
                <a:ea typeface="ＭＳ Ｐゴシック"/>
              </a:rPr>
              <a:t> </a:t>
            </a:r>
            <a:r>
              <a:rPr lang="fr-FR" sz="1600" b="1" u="sng" strike="noStrike" spc="-52">
                <a:solidFill>
                  <a:srgbClr val="051F5D"/>
                </a:solidFill>
                <a:uFill>
                  <a:solidFill>
                    <a:srgbClr val="051F5D"/>
                  </a:solidFill>
                </a:uFill>
                <a:latin typeface="Trebuchet MS"/>
                <a:ea typeface="ＭＳ Ｐゴシック"/>
              </a:rPr>
              <a:t>:</a:t>
            </a:r>
            <a:endParaRPr lang="fr-FR" sz="1600" b="0" strike="noStrike" spc="-1">
              <a:solidFill>
                <a:srgbClr val="000000"/>
              </a:solidFill>
              <a:latin typeface="Arial"/>
            </a:endParaRPr>
          </a:p>
          <a:p>
            <a:pPr marL="12600" indent="342360" defTabSz="914400">
              <a:lnSpc>
                <a:spcPct val="100000"/>
              </a:lnSpc>
              <a:buClr>
                <a:srgbClr val="051F5D"/>
              </a:buClr>
              <a:buFont typeface="Arial MT"/>
              <a:buChar char="•"/>
              <a:tabLst>
                <a:tab pos="354960" algn="l"/>
              </a:tabLst>
            </a:pPr>
            <a:r>
              <a:rPr lang="fr-FR" sz="1600" b="1" strike="noStrike" spc="-26">
                <a:solidFill>
                  <a:srgbClr val="051F5D"/>
                </a:solidFill>
                <a:latin typeface="Trebuchet MS"/>
                <a:ea typeface="ＭＳ Ｐゴシック"/>
              </a:rPr>
              <a:t>Mathieu</a:t>
            </a:r>
            <a:r>
              <a:rPr lang="fr-FR" sz="1600" b="1" strike="noStrike" spc="-106">
                <a:solidFill>
                  <a:srgbClr val="051F5D"/>
                </a:solidFill>
                <a:latin typeface="Trebuchet MS"/>
                <a:ea typeface="ＭＳ Ｐゴシック"/>
              </a:rPr>
              <a:t> </a:t>
            </a:r>
            <a:r>
              <a:rPr lang="fr-FR" sz="1600" b="1" strike="noStrike" spc="-32">
                <a:solidFill>
                  <a:srgbClr val="051F5D"/>
                </a:solidFill>
                <a:latin typeface="Trebuchet MS"/>
                <a:ea typeface="ＭＳ Ｐゴシック"/>
              </a:rPr>
              <a:t>Toussaint</a:t>
            </a:r>
            <a:r>
              <a:rPr lang="fr-FR" sz="1600" b="1" strike="noStrike" spc="-97">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14">
                <a:solidFill>
                  <a:srgbClr val="051F5D"/>
                </a:solidFill>
                <a:latin typeface="Trebuchet MS"/>
                <a:ea typeface="ＭＳ Ｐゴシック"/>
              </a:rPr>
              <a:t> </a:t>
            </a:r>
            <a:r>
              <a:rPr lang="fr-FR" sz="1600" b="1" u="sng" strike="noStrike" spc="-32">
                <a:solidFill>
                  <a:srgbClr val="467885"/>
                </a:solidFill>
                <a:uFill>
                  <a:solidFill>
                    <a:srgbClr val="467885"/>
                  </a:solidFill>
                </a:uFill>
                <a:latin typeface="Trebuchet MS"/>
                <a:ea typeface="ＭＳ Ｐゴシック"/>
                <a:hlinkClick r:id="rId11"/>
              </a:rPr>
              <a:t>Mathieu.toussaint@ffvoile.fr</a:t>
            </a:r>
            <a:r>
              <a:rPr lang="fr-FR" sz="1600" b="1" strike="noStrike" spc="-92">
                <a:solidFill>
                  <a:srgbClr val="467885"/>
                </a:solidFill>
                <a:latin typeface="Trebuchet MS"/>
                <a:ea typeface="ＭＳ Ｐゴシック"/>
              </a:rPr>
              <a:t> </a:t>
            </a:r>
            <a:r>
              <a:rPr lang="fr-FR" sz="1600" b="1" strike="noStrike" spc="-131">
                <a:solidFill>
                  <a:srgbClr val="051F5D"/>
                </a:solidFill>
                <a:latin typeface="Trebuchet MS"/>
                <a:ea typeface="ＭＳ Ｐゴシック"/>
              </a:rPr>
              <a:t>Tel</a:t>
            </a:r>
            <a:r>
              <a:rPr lang="fr-FR" sz="1600" b="1" strike="noStrike" spc="-100">
                <a:solidFill>
                  <a:srgbClr val="051F5D"/>
                </a:solidFill>
                <a:latin typeface="Trebuchet MS"/>
                <a:ea typeface="ＭＳ Ｐゴシック"/>
              </a:rPr>
              <a:t> </a:t>
            </a:r>
            <a:r>
              <a:rPr lang="fr-FR" sz="1600" b="1" strike="noStrike" spc="-52">
                <a:solidFill>
                  <a:srgbClr val="051F5D"/>
                </a:solidFill>
                <a:latin typeface="Trebuchet MS"/>
                <a:ea typeface="ＭＳ Ｐゴシック"/>
              </a:rPr>
              <a:t>pro</a:t>
            </a:r>
            <a:r>
              <a:rPr lang="fr-FR" sz="1600" b="1" strike="noStrike" spc="-140">
                <a:solidFill>
                  <a:srgbClr val="051F5D"/>
                </a:solidFill>
                <a:latin typeface="Trebuchet MS"/>
                <a:ea typeface="ＭＳ Ｐゴシック"/>
              </a:rPr>
              <a:t> </a:t>
            </a:r>
            <a:r>
              <a:rPr lang="fr-FR" sz="1600" b="1" strike="noStrike" spc="-120">
                <a:solidFill>
                  <a:srgbClr val="051F5D"/>
                </a:solidFill>
                <a:latin typeface="Trebuchet MS"/>
                <a:ea typeface="ＭＳ Ｐゴシック"/>
              </a:rPr>
              <a:t>: </a:t>
            </a:r>
            <a:r>
              <a:rPr lang="fr-FR" sz="1600" b="1" strike="noStrike" spc="-106">
                <a:solidFill>
                  <a:srgbClr val="051F5D"/>
                </a:solidFill>
                <a:latin typeface="Trebuchet MS"/>
                <a:ea typeface="ＭＳ Ｐゴシック"/>
              </a:rPr>
              <a:t>06</a:t>
            </a:r>
            <a:r>
              <a:rPr lang="fr-FR" sz="1600" b="1" strike="noStrike" spc="-126">
                <a:solidFill>
                  <a:srgbClr val="051F5D"/>
                </a:solidFill>
                <a:latin typeface="Trebuchet MS"/>
                <a:ea typeface="ＭＳ Ｐゴシック"/>
              </a:rPr>
              <a:t> </a:t>
            </a:r>
            <a:r>
              <a:rPr lang="fr-FR" sz="1600" b="1" strike="noStrike" spc="-171">
                <a:solidFill>
                  <a:srgbClr val="051F5D"/>
                </a:solidFill>
                <a:latin typeface="Trebuchet MS"/>
                <a:ea typeface="ＭＳ Ｐゴシック"/>
              </a:rPr>
              <a:t>2G</a:t>
            </a:r>
            <a:r>
              <a:rPr lang="fr-FR" sz="1600" b="1" strike="noStrike" spc="-120">
                <a:solidFill>
                  <a:srgbClr val="051F5D"/>
                </a:solidFill>
                <a:latin typeface="Trebuchet MS"/>
                <a:ea typeface="ＭＳ Ｐゴシック"/>
              </a:rPr>
              <a:t> </a:t>
            </a:r>
            <a:r>
              <a:rPr lang="fr-FR" sz="1600" b="1" strike="noStrike" spc="-106">
                <a:solidFill>
                  <a:srgbClr val="051F5D"/>
                </a:solidFill>
                <a:latin typeface="Trebuchet MS"/>
                <a:ea typeface="ＭＳ Ｐゴシック"/>
              </a:rPr>
              <a:t>23</a:t>
            </a:r>
            <a:r>
              <a:rPr lang="fr-FR" sz="1600" b="1" strike="noStrike" spc="-140">
                <a:solidFill>
                  <a:srgbClr val="051F5D"/>
                </a:solidFill>
                <a:latin typeface="Trebuchet MS"/>
                <a:ea typeface="ＭＳ Ｐゴシック"/>
              </a:rPr>
              <a:t> </a:t>
            </a:r>
            <a:r>
              <a:rPr lang="fr-FR" sz="1600" b="1" strike="noStrike" spc="-106">
                <a:solidFill>
                  <a:srgbClr val="051F5D"/>
                </a:solidFill>
                <a:latin typeface="Trebuchet MS"/>
                <a:ea typeface="ＭＳ Ｐゴシック"/>
              </a:rPr>
              <a:t>61</a:t>
            </a:r>
            <a:r>
              <a:rPr lang="fr-FR" sz="1600" b="1" strike="noStrike" spc="-126">
                <a:solidFill>
                  <a:srgbClr val="051F5D"/>
                </a:solidFill>
                <a:latin typeface="Trebuchet MS"/>
                <a:ea typeface="ＭＳ Ｐゴシック"/>
              </a:rPr>
              <a:t> </a:t>
            </a:r>
            <a:r>
              <a:rPr lang="fr-FR" sz="1600" b="1" strike="noStrike" spc="-26">
                <a:solidFill>
                  <a:srgbClr val="051F5D"/>
                </a:solidFill>
                <a:latin typeface="Trebuchet MS"/>
                <a:ea typeface="ＭＳ Ｐゴシック"/>
              </a:rPr>
              <a:t>84 </a:t>
            </a:r>
            <a:r>
              <a:rPr lang="fr-FR" sz="1600" b="1" u="sng" strike="noStrike" spc="-1">
                <a:solidFill>
                  <a:srgbClr val="051F5D"/>
                </a:solidFill>
                <a:uFill>
                  <a:solidFill>
                    <a:srgbClr val="051F5D"/>
                  </a:solidFill>
                </a:uFill>
                <a:latin typeface="Trebuchet MS"/>
                <a:ea typeface="ＭＳ Ｐゴシック"/>
              </a:rPr>
              <a:t>Cadre</a:t>
            </a:r>
            <a:r>
              <a:rPr lang="fr-FR" sz="1600" b="1" u="sng" strike="noStrike" spc="-120">
                <a:solidFill>
                  <a:srgbClr val="051F5D"/>
                </a:solidFill>
                <a:uFill>
                  <a:solidFill>
                    <a:srgbClr val="051F5D"/>
                  </a:solidFill>
                </a:uFill>
                <a:latin typeface="Trebuchet MS"/>
                <a:ea typeface="ＭＳ Ｐゴシック"/>
              </a:rPr>
              <a:t> </a:t>
            </a:r>
            <a:r>
              <a:rPr lang="fr-FR" sz="1600" b="1" u="sng" strike="noStrike" spc="-41">
                <a:solidFill>
                  <a:srgbClr val="051F5D"/>
                </a:solidFill>
                <a:uFill>
                  <a:solidFill>
                    <a:srgbClr val="051F5D"/>
                  </a:solidFill>
                </a:uFill>
                <a:latin typeface="Trebuchet MS"/>
                <a:ea typeface="ＭＳ Ｐゴシック"/>
              </a:rPr>
              <a:t>technique</a:t>
            </a:r>
            <a:r>
              <a:rPr lang="fr-FR" sz="1600" b="1" u="sng" strike="noStrike" spc="-111">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Plan</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106">
                <a:solidFill>
                  <a:srgbClr val="051F5D"/>
                </a:solidFill>
                <a:uFill>
                  <a:solidFill>
                    <a:srgbClr val="051F5D"/>
                  </a:solidFill>
                </a:uFill>
                <a:latin typeface="Trebuchet MS"/>
                <a:ea typeface="ＭＳ Ｐゴシック"/>
              </a:rPr>
              <a:t>5000</a:t>
            </a:r>
            <a:r>
              <a:rPr lang="fr-FR" sz="1600" b="1" u="sng" strike="noStrike" spc="-120">
                <a:solidFill>
                  <a:srgbClr val="051F5D"/>
                </a:solidFill>
                <a:uFill>
                  <a:solidFill>
                    <a:srgbClr val="051F5D"/>
                  </a:solidFill>
                </a:uFill>
                <a:latin typeface="Trebuchet MS"/>
                <a:ea typeface="ＭＳ Ｐゴシック"/>
              </a:rPr>
              <a:t> </a:t>
            </a:r>
            <a:r>
              <a:rPr lang="fr-FR" sz="1600" b="1" u="sng" strike="noStrike" spc="-21">
                <a:solidFill>
                  <a:srgbClr val="051F5D"/>
                </a:solidFill>
                <a:uFill>
                  <a:solidFill>
                    <a:srgbClr val="051F5D"/>
                  </a:solidFill>
                </a:uFill>
                <a:latin typeface="Trebuchet MS"/>
                <a:ea typeface="ＭＳ Ｐゴシック"/>
              </a:rPr>
              <a:t>équipements</a:t>
            </a:r>
            <a:r>
              <a:rPr lang="fr-FR" sz="1600" b="1" u="sng" strike="noStrike" spc="-106">
                <a:solidFill>
                  <a:srgbClr val="051F5D"/>
                </a:solidFill>
                <a:uFill>
                  <a:solidFill>
                    <a:srgbClr val="051F5D"/>
                  </a:solidFill>
                </a:uFill>
                <a:latin typeface="Trebuchet MS"/>
                <a:ea typeface="ＭＳ Ｐゴシック"/>
              </a:rPr>
              <a:t> </a:t>
            </a:r>
            <a:r>
              <a:rPr lang="fr-FR" sz="1600" b="1" u="sng" strike="noStrike" spc="-72">
                <a:solidFill>
                  <a:srgbClr val="051F5D"/>
                </a:solidFill>
                <a:uFill>
                  <a:solidFill>
                    <a:srgbClr val="051F5D"/>
                  </a:solidFill>
                </a:uFill>
                <a:latin typeface="Trebuchet MS"/>
                <a:ea typeface="ＭＳ Ｐゴシック"/>
              </a:rPr>
              <a:t>et</a:t>
            </a:r>
            <a:r>
              <a:rPr lang="fr-FR" sz="1600" b="1" u="sng" strike="noStrike" spc="-114">
                <a:solidFill>
                  <a:srgbClr val="051F5D"/>
                </a:solidFill>
                <a:uFill>
                  <a:solidFill>
                    <a:srgbClr val="051F5D"/>
                  </a:solidFill>
                </a:uFill>
                <a:latin typeface="Trebuchet MS"/>
                <a:ea typeface="ＭＳ Ｐゴシック"/>
              </a:rPr>
              <a:t> </a:t>
            </a:r>
            <a:r>
              <a:rPr lang="fr-FR" sz="1600" b="1" u="sng" strike="noStrike" spc="-46">
                <a:solidFill>
                  <a:srgbClr val="051F5D"/>
                </a:solidFill>
                <a:uFill>
                  <a:solidFill>
                    <a:srgbClr val="051F5D"/>
                  </a:solidFill>
                </a:uFill>
                <a:latin typeface="Trebuchet MS"/>
                <a:ea typeface="ＭＳ Ｐゴシック"/>
              </a:rPr>
              <a:t>Point</a:t>
            </a:r>
            <a:r>
              <a:rPr lang="fr-FR" sz="1600" b="1" u="sng" strike="noStrike" spc="-120">
                <a:solidFill>
                  <a:srgbClr val="051F5D"/>
                </a:solidFill>
                <a:uFill>
                  <a:solidFill>
                    <a:srgbClr val="051F5D"/>
                  </a:solidFill>
                </a:uFill>
                <a:latin typeface="Trebuchet MS"/>
                <a:ea typeface="ＭＳ Ｐゴシック"/>
              </a:rPr>
              <a:t> </a:t>
            </a:r>
            <a:r>
              <a:rPr lang="fr-FR" sz="1600" b="1" u="sng" strike="noStrike" spc="-32">
                <a:solidFill>
                  <a:srgbClr val="051F5D"/>
                </a:solidFill>
                <a:uFill>
                  <a:solidFill>
                    <a:srgbClr val="051F5D"/>
                  </a:solidFill>
                </a:uFill>
                <a:latin typeface="Trebuchet MS"/>
                <a:ea typeface="ＭＳ Ｐゴシック"/>
              </a:rPr>
              <a:t>Location</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60">
                <a:solidFill>
                  <a:srgbClr val="051F5D"/>
                </a:solidFill>
                <a:uFill>
                  <a:solidFill>
                    <a:srgbClr val="051F5D"/>
                  </a:solidFill>
                </a:uFill>
                <a:latin typeface="Trebuchet MS"/>
                <a:ea typeface="ＭＳ Ｐゴシック"/>
              </a:rPr>
              <a:t>FFVoile</a:t>
            </a:r>
            <a:r>
              <a:rPr lang="fr-FR" sz="1600" b="1" u="sng" strike="noStrike" spc="-86">
                <a:solidFill>
                  <a:srgbClr val="051F5D"/>
                </a:solidFill>
                <a:uFill>
                  <a:solidFill>
                    <a:srgbClr val="051F5D"/>
                  </a:solidFill>
                </a:uFill>
                <a:latin typeface="Trebuchet MS"/>
                <a:ea typeface="ＭＳ Ｐゴシック"/>
              </a:rPr>
              <a:t> </a:t>
            </a:r>
            <a:r>
              <a:rPr lang="fr-FR" sz="1600" b="1" u="sng" strike="noStrike" spc="-52">
                <a:solidFill>
                  <a:srgbClr val="051F5D"/>
                </a:solidFill>
                <a:uFill>
                  <a:solidFill>
                    <a:srgbClr val="051F5D"/>
                  </a:solidFill>
                </a:uFill>
                <a:latin typeface="Trebuchet MS"/>
                <a:ea typeface="ＭＳ Ｐゴシック"/>
              </a:rPr>
              <a:t>:</a:t>
            </a:r>
            <a:endParaRPr lang="fr-FR" sz="1600" b="0" strike="noStrike" spc="-1">
              <a:solidFill>
                <a:srgbClr val="000000"/>
              </a:solidFill>
              <a:latin typeface="Arial"/>
            </a:endParaRPr>
          </a:p>
          <a:p>
            <a:pPr marL="12600" indent="342360" defTabSz="914400">
              <a:lnSpc>
                <a:spcPct val="100000"/>
              </a:lnSpc>
              <a:buClr>
                <a:srgbClr val="051F5D"/>
              </a:buClr>
              <a:buFont typeface="Arial MT"/>
              <a:buChar char="•"/>
              <a:tabLst>
                <a:tab pos="354960" algn="l"/>
              </a:tabLst>
            </a:pPr>
            <a:r>
              <a:rPr lang="fr-FR" sz="1600" b="1" strike="noStrike" spc="-52">
                <a:solidFill>
                  <a:srgbClr val="051F5D"/>
                </a:solidFill>
                <a:latin typeface="Trebuchet MS"/>
                <a:ea typeface="ＭＳ Ｐゴシック"/>
              </a:rPr>
              <a:t>Yoann</a:t>
            </a:r>
            <a:r>
              <a:rPr lang="fr-FR" sz="1600" b="1" strike="noStrike" spc="-106">
                <a:solidFill>
                  <a:srgbClr val="051F5D"/>
                </a:solidFill>
                <a:latin typeface="Trebuchet MS"/>
                <a:ea typeface="ＭＳ Ｐゴシック"/>
              </a:rPr>
              <a:t> </a:t>
            </a:r>
            <a:r>
              <a:rPr lang="fr-FR" sz="1600" b="1" strike="noStrike" spc="-1">
                <a:solidFill>
                  <a:srgbClr val="051F5D"/>
                </a:solidFill>
                <a:latin typeface="Trebuchet MS"/>
                <a:ea typeface="ＭＳ Ｐゴシック"/>
              </a:rPr>
              <a:t>Colin</a:t>
            </a:r>
            <a:r>
              <a:rPr lang="fr-FR" sz="1600" b="1" strike="noStrike" spc="-114">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00">
                <a:solidFill>
                  <a:srgbClr val="051F5D"/>
                </a:solidFill>
                <a:latin typeface="Trebuchet MS"/>
                <a:ea typeface="ＭＳ Ｐゴシック"/>
              </a:rPr>
              <a:t> </a:t>
            </a:r>
            <a:r>
              <a:rPr lang="fr-FR" sz="1600" b="1" u="sng" strike="noStrike" spc="-41">
                <a:solidFill>
                  <a:srgbClr val="467885"/>
                </a:solidFill>
                <a:uFill>
                  <a:solidFill>
                    <a:srgbClr val="467885"/>
                  </a:solidFill>
                </a:uFill>
                <a:latin typeface="Trebuchet MS"/>
                <a:ea typeface="ＭＳ Ｐゴシック"/>
                <a:hlinkClick r:id="rId12"/>
              </a:rPr>
              <a:t>yoann.colin@ffvoile.fr</a:t>
            </a:r>
            <a:r>
              <a:rPr lang="fr-FR" sz="1600" b="1" strike="noStrike" spc="-120">
                <a:solidFill>
                  <a:srgbClr val="467885"/>
                </a:solidFill>
                <a:latin typeface="Trebuchet MS"/>
                <a:ea typeface="ＭＳ Ｐゴシック"/>
              </a:rPr>
              <a:t> </a:t>
            </a:r>
            <a:r>
              <a:rPr lang="fr-FR" sz="1600" b="1" strike="noStrike" spc="-131">
                <a:solidFill>
                  <a:srgbClr val="051F5D"/>
                </a:solidFill>
                <a:latin typeface="Trebuchet MS"/>
                <a:ea typeface="ＭＳ Ｐゴシック"/>
              </a:rPr>
              <a:t>Tel</a:t>
            </a:r>
            <a:r>
              <a:rPr lang="fr-FR" sz="1600" b="1" strike="noStrike" spc="-111">
                <a:solidFill>
                  <a:srgbClr val="051F5D"/>
                </a:solidFill>
                <a:latin typeface="Trebuchet MS"/>
                <a:ea typeface="ＭＳ Ｐゴシック"/>
              </a:rPr>
              <a:t> </a:t>
            </a:r>
            <a:r>
              <a:rPr lang="fr-FR" sz="1600" b="1" strike="noStrike" spc="-52">
                <a:solidFill>
                  <a:srgbClr val="051F5D"/>
                </a:solidFill>
                <a:latin typeface="Trebuchet MS"/>
                <a:ea typeface="ＭＳ Ｐゴシック"/>
              </a:rPr>
              <a:t>pro</a:t>
            </a:r>
            <a:r>
              <a:rPr lang="fr-FR" sz="1600" b="1" strike="noStrike" spc="-114">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14">
                <a:solidFill>
                  <a:srgbClr val="051F5D"/>
                </a:solidFill>
                <a:latin typeface="Trebuchet MS"/>
                <a:ea typeface="ＭＳ Ｐゴシック"/>
              </a:rPr>
              <a:t> </a:t>
            </a:r>
            <a:r>
              <a:rPr lang="fr-FR" sz="1600" b="1" strike="noStrike" spc="-12">
                <a:solidFill>
                  <a:srgbClr val="051F5D"/>
                </a:solidFill>
                <a:latin typeface="Trebuchet MS"/>
                <a:ea typeface="ＭＳ Ｐゴシック"/>
              </a:rPr>
              <a:t>0748113187 </a:t>
            </a:r>
            <a:r>
              <a:rPr lang="fr-FR" sz="1600" b="1" u="sng" strike="noStrike" spc="-21">
                <a:solidFill>
                  <a:srgbClr val="051F5D"/>
                </a:solidFill>
                <a:uFill>
                  <a:solidFill>
                    <a:srgbClr val="051F5D"/>
                  </a:solidFill>
                </a:uFill>
                <a:latin typeface="Trebuchet MS"/>
                <a:ea typeface="ＭＳ Ｐゴシック"/>
              </a:rPr>
              <a:t>Chargé</a:t>
            </a:r>
            <a:r>
              <a:rPr lang="fr-FR" sz="1600" b="1" u="sng" strike="noStrike" spc="-86">
                <a:solidFill>
                  <a:srgbClr val="051F5D"/>
                </a:solidFill>
                <a:uFill>
                  <a:solidFill>
                    <a:srgbClr val="051F5D"/>
                  </a:solidFill>
                </a:uFill>
                <a:latin typeface="Trebuchet MS"/>
                <a:ea typeface="ＭＳ Ｐゴシック"/>
              </a:rPr>
              <a:t> </a:t>
            </a:r>
            <a:r>
              <a:rPr lang="fr-FR" sz="1600" b="1" u="sng" strike="noStrike" spc="-32">
                <a:solidFill>
                  <a:srgbClr val="051F5D"/>
                </a:solidFill>
                <a:uFill>
                  <a:solidFill>
                    <a:srgbClr val="051F5D"/>
                  </a:solidFill>
                </a:uFill>
                <a:latin typeface="Trebuchet MS"/>
                <a:ea typeface="ＭＳ Ｐゴシック"/>
              </a:rPr>
              <a:t>de</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mission</a:t>
            </a:r>
            <a:r>
              <a:rPr lang="fr-FR" sz="1600" b="1" u="sng" strike="noStrike" spc="-92">
                <a:solidFill>
                  <a:srgbClr val="051F5D"/>
                </a:solidFill>
                <a:uFill>
                  <a:solidFill>
                    <a:srgbClr val="051F5D"/>
                  </a:solidFill>
                </a:uFill>
                <a:latin typeface="Trebuchet MS"/>
                <a:ea typeface="ＭＳ Ｐゴシック"/>
              </a:rPr>
              <a:t> </a:t>
            </a:r>
            <a:r>
              <a:rPr lang="fr-FR" sz="1600" b="1" u="sng" strike="noStrike" spc="-35">
                <a:solidFill>
                  <a:srgbClr val="051F5D"/>
                </a:solidFill>
                <a:uFill>
                  <a:solidFill>
                    <a:srgbClr val="051F5D"/>
                  </a:solidFill>
                </a:uFill>
                <a:latin typeface="Trebuchet MS"/>
                <a:ea typeface="ＭＳ Ｐゴシック"/>
              </a:rPr>
              <a:t>voilehandivalide</a:t>
            </a:r>
            <a:r>
              <a:rPr lang="fr-FR" sz="1600" b="1" u="sng" strike="noStrike" spc="-100">
                <a:solidFill>
                  <a:srgbClr val="051F5D"/>
                </a:solidFill>
                <a:uFill>
                  <a:solidFill>
                    <a:srgbClr val="051F5D"/>
                  </a:solidFill>
                </a:uFill>
                <a:latin typeface="Trebuchet MS"/>
                <a:ea typeface="ＭＳ Ｐゴシック"/>
              </a:rPr>
              <a:t> </a:t>
            </a:r>
            <a:r>
              <a:rPr lang="fr-FR" sz="1600" b="1" u="sng" strike="noStrike" spc="-72">
                <a:solidFill>
                  <a:srgbClr val="051F5D"/>
                </a:solidFill>
                <a:uFill>
                  <a:solidFill>
                    <a:srgbClr val="051F5D"/>
                  </a:solidFill>
                </a:uFill>
                <a:latin typeface="Trebuchet MS"/>
                <a:ea typeface="ＭＳ Ｐゴシック"/>
              </a:rPr>
              <a:t>et</a:t>
            </a:r>
            <a:r>
              <a:rPr lang="fr-FR" sz="1600" b="1" u="sng" strike="noStrike" spc="-92">
                <a:solidFill>
                  <a:srgbClr val="051F5D"/>
                </a:solidFill>
                <a:uFill>
                  <a:solidFill>
                    <a:srgbClr val="051F5D"/>
                  </a:solidFill>
                </a:uFill>
                <a:latin typeface="Trebuchet MS"/>
                <a:ea typeface="ＭＳ Ｐゴシック"/>
              </a:rPr>
              <a:t> </a:t>
            </a:r>
            <a:r>
              <a:rPr lang="fr-FR" sz="1600" b="1" u="sng" strike="noStrike" spc="-32">
                <a:solidFill>
                  <a:srgbClr val="051F5D"/>
                </a:solidFill>
                <a:uFill>
                  <a:solidFill>
                    <a:srgbClr val="051F5D"/>
                  </a:solidFill>
                </a:uFill>
                <a:latin typeface="Trebuchet MS"/>
                <a:ea typeface="ＭＳ Ｐゴシック"/>
              </a:rPr>
              <a:t>Féminisation</a:t>
            </a:r>
            <a:r>
              <a:rPr lang="fr-FR" sz="1600" b="1" u="sng" strike="noStrike" spc="-72">
                <a:solidFill>
                  <a:srgbClr val="051F5D"/>
                </a:solidFill>
                <a:uFill>
                  <a:solidFill>
                    <a:srgbClr val="051F5D"/>
                  </a:solidFill>
                </a:uFill>
                <a:latin typeface="Trebuchet MS"/>
                <a:ea typeface="ＭＳ Ｐゴシック"/>
              </a:rPr>
              <a:t> </a:t>
            </a:r>
            <a:r>
              <a:rPr lang="fr-FR" sz="1600" b="1" u="sng" strike="noStrike" spc="-32">
                <a:solidFill>
                  <a:srgbClr val="051F5D"/>
                </a:solidFill>
                <a:uFill>
                  <a:solidFill>
                    <a:srgbClr val="051F5D"/>
                  </a:solidFill>
                </a:uFill>
                <a:latin typeface="Trebuchet MS"/>
                <a:ea typeface="ＭＳ Ｐゴシック"/>
              </a:rPr>
              <a:t>de</a:t>
            </a:r>
            <a:r>
              <a:rPr lang="fr-FR" sz="1600" b="1" u="sng" strike="noStrike" spc="-97">
                <a:solidFill>
                  <a:srgbClr val="051F5D"/>
                </a:solidFill>
                <a:uFill>
                  <a:solidFill>
                    <a:srgbClr val="051F5D"/>
                  </a:solidFill>
                </a:uFill>
                <a:latin typeface="Trebuchet MS"/>
                <a:ea typeface="ＭＳ Ｐゴシック"/>
              </a:rPr>
              <a:t> </a:t>
            </a:r>
            <a:r>
              <a:rPr lang="fr-FR" sz="1600" b="1" u="sng" strike="noStrike" spc="-1">
                <a:solidFill>
                  <a:srgbClr val="051F5D"/>
                </a:solidFill>
                <a:uFill>
                  <a:solidFill>
                    <a:srgbClr val="051F5D"/>
                  </a:solidFill>
                </a:uFill>
                <a:latin typeface="Trebuchet MS"/>
                <a:ea typeface="ＭＳ Ｐゴシック"/>
              </a:rPr>
              <a:t>la</a:t>
            </a:r>
            <a:r>
              <a:rPr lang="fr-FR" sz="1600" b="1" u="sng" strike="noStrike" spc="-80">
                <a:solidFill>
                  <a:srgbClr val="051F5D"/>
                </a:solidFill>
                <a:uFill>
                  <a:solidFill>
                    <a:srgbClr val="051F5D"/>
                  </a:solidFill>
                </a:uFill>
                <a:latin typeface="Trebuchet MS"/>
                <a:ea typeface="ＭＳ Ｐゴシック"/>
              </a:rPr>
              <a:t> </a:t>
            </a:r>
            <a:r>
              <a:rPr lang="fr-FR" sz="1600" b="1" u="sng" strike="noStrike" spc="-12">
                <a:solidFill>
                  <a:srgbClr val="051F5D"/>
                </a:solidFill>
                <a:uFill>
                  <a:solidFill>
                    <a:srgbClr val="051F5D"/>
                  </a:solidFill>
                </a:uFill>
                <a:latin typeface="Trebuchet MS"/>
                <a:ea typeface="ＭＳ Ｐゴシック"/>
              </a:rPr>
              <a:t>pratique</a:t>
            </a:r>
            <a:endParaRPr lang="fr-FR" sz="1600" b="0" strike="noStrike" spc="-1">
              <a:solidFill>
                <a:srgbClr val="000000"/>
              </a:solidFill>
              <a:latin typeface="Arial"/>
            </a:endParaRPr>
          </a:p>
          <a:p>
            <a:pPr marL="299160" indent="-286560" defTabSz="914400">
              <a:lnSpc>
                <a:spcPct val="100000"/>
              </a:lnSpc>
              <a:buClr>
                <a:srgbClr val="051F5D"/>
              </a:buClr>
              <a:buFont typeface="Arial MT"/>
              <a:buChar char="•"/>
              <a:tabLst>
                <a:tab pos="299160" algn="l"/>
              </a:tabLst>
            </a:pPr>
            <a:r>
              <a:rPr lang="fr-FR" sz="1600" b="1" strike="noStrike" spc="-21">
                <a:solidFill>
                  <a:srgbClr val="051F5D"/>
                </a:solidFill>
                <a:latin typeface="Trebuchet MS"/>
                <a:ea typeface="ＭＳ Ｐゴシック"/>
              </a:rPr>
              <a:t>Paul</a:t>
            </a:r>
            <a:r>
              <a:rPr lang="fr-FR" sz="1600" b="1" strike="noStrike" spc="-120">
                <a:solidFill>
                  <a:srgbClr val="051F5D"/>
                </a:solidFill>
                <a:latin typeface="Trebuchet MS"/>
                <a:ea typeface="ＭＳ Ｐゴシック"/>
              </a:rPr>
              <a:t> </a:t>
            </a:r>
            <a:r>
              <a:rPr lang="fr-FR" sz="1600" b="1" strike="noStrike" spc="-52">
                <a:solidFill>
                  <a:srgbClr val="051F5D"/>
                </a:solidFill>
                <a:latin typeface="Trebuchet MS"/>
                <a:ea typeface="ＭＳ Ｐゴシック"/>
              </a:rPr>
              <a:t>Adrien</a:t>
            </a:r>
            <a:r>
              <a:rPr lang="fr-FR" sz="1600" b="1" strike="noStrike" spc="-140">
                <a:solidFill>
                  <a:srgbClr val="051F5D"/>
                </a:solidFill>
                <a:latin typeface="Trebuchet MS"/>
                <a:ea typeface="ＭＳ Ｐゴシック"/>
              </a:rPr>
              <a:t> </a:t>
            </a:r>
            <a:r>
              <a:rPr lang="fr-FR" sz="1600" b="1" strike="noStrike" spc="-35">
                <a:solidFill>
                  <a:srgbClr val="051F5D"/>
                </a:solidFill>
                <a:latin typeface="Trebuchet MS"/>
                <a:ea typeface="ＭＳ Ｐゴシック"/>
              </a:rPr>
              <a:t>Cuvillier</a:t>
            </a:r>
            <a:r>
              <a:rPr lang="fr-FR" sz="1600" b="1" strike="noStrike" spc="-151">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37">
                <a:solidFill>
                  <a:srgbClr val="051F5D"/>
                </a:solidFill>
                <a:latin typeface="Trebuchet MS"/>
                <a:ea typeface="ＭＳ Ｐゴシック"/>
              </a:rPr>
              <a:t> </a:t>
            </a:r>
            <a:r>
              <a:rPr lang="fr-FR" sz="1600" b="1" u="sng" strike="noStrike" spc="-35">
                <a:solidFill>
                  <a:srgbClr val="467885"/>
                </a:solidFill>
                <a:uFill>
                  <a:solidFill>
                    <a:srgbClr val="467885"/>
                  </a:solidFill>
                </a:uFill>
                <a:latin typeface="Trebuchet MS"/>
                <a:ea typeface="ＭＳ Ｐゴシック"/>
                <a:hlinkClick r:id="rId13"/>
              </a:rPr>
              <a:t>pauladrien.cuvillier@ffvoile.fr</a:t>
            </a:r>
            <a:r>
              <a:rPr lang="fr-FR" sz="1600" b="1" strike="noStrike" spc="211">
                <a:solidFill>
                  <a:srgbClr val="467885"/>
                </a:solidFill>
                <a:latin typeface="Trebuchet MS"/>
                <a:ea typeface="ＭＳ Ｐゴシック"/>
              </a:rPr>
              <a:t> </a:t>
            </a:r>
            <a:r>
              <a:rPr lang="fr-FR" sz="1600" b="1" strike="noStrike" spc="-126">
                <a:solidFill>
                  <a:srgbClr val="051F5D"/>
                </a:solidFill>
                <a:latin typeface="Trebuchet MS"/>
                <a:ea typeface="ＭＳ Ｐゴシック"/>
              </a:rPr>
              <a:t>Tel </a:t>
            </a:r>
            <a:r>
              <a:rPr lang="fr-FR" sz="1600" b="1" strike="noStrike" spc="-52">
                <a:solidFill>
                  <a:srgbClr val="051F5D"/>
                </a:solidFill>
                <a:latin typeface="Trebuchet MS"/>
                <a:ea typeface="ＭＳ Ｐゴシック"/>
              </a:rPr>
              <a:t>pro</a:t>
            </a:r>
            <a:r>
              <a:rPr lang="fr-FR" sz="1600" b="1" strike="noStrike" spc="-157">
                <a:solidFill>
                  <a:srgbClr val="051F5D"/>
                </a:solidFill>
                <a:latin typeface="Trebuchet MS"/>
                <a:ea typeface="ＭＳ Ｐゴシック"/>
              </a:rPr>
              <a:t> </a:t>
            </a:r>
            <a:r>
              <a:rPr lang="fr-FR" sz="1600" b="1" strike="noStrike" spc="-120">
                <a:solidFill>
                  <a:srgbClr val="051F5D"/>
                </a:solidFill>
                <a:latin typeface="Trebuchet MS"/>
                <a:ea typeface="ＭＳ Ｐゴシック"/>
              </a:rPr>
              <a:t>:</a:t>
            </a:r>
            <a:r>
              <a:rPr lang="fr-FR" sz="1600" b="1" strike="noStrike" spc="-140">
                <a:solidFill>
                  <a:srgbClr val="051F5D"/>
                </a:solidFill>
                <a:latin typeface="Trebuchet MS"/>
                <a:ea typeface="ＭＳ Ｐゴシック"/>
              </a:rPr>
              <a:t> </a:t>
            </a:r>
            <a:r>
              <a:rPr lang="fr-FR" sz="1600" b="1" strike="noStrike" spc="-97">
                <a:solidFill>
                  <a:srgbClr val="051F5D"/>
                </a:solidFill>
                <a:latin typeface="Trebuchet MS"/>
                <a:ea typeface="ＭＳ Ｐゴシック"/>
              </a:rPr>
              <a:t>07</a:t>
            </a:r>
            <a:r>
              <a:rPr lang="fr-FR" sz="1600" b="1" strike="noStrike" spc="-137">
                <a:solidFill>
                  <a:srgbClr val="051F5D"/>
                </a:solidFill>
                <a:latin typeface="Trebuchet MS"/>
                <a:ea typeface="ＭＳ Ｐゴシック"/>
              </a:rPr>
              <a:t> </a:t>
            </a:r>
            <a:r>
              <a:rPr lang="fr-FR" sz="1600" b="1" strike="noStrike" spc="-97">
                <a:solidFill>
                  <a:srgbClr val="051F5D"/>
                </a:solidFill>
                <a:latin typeface="Trebuchet MS"/>
                <a:ea typeface="ＭＳ Ｐゴシック"/>
              </a:rPr>
              <a:t>48</a:t>
            </a:r>
            <a:r>
              <a:rPr lang="fr-FR" sz="1600" b="1" strike="noStrike" spc="-140">
                <a:solidFill>
                  <a:srgbClr val="051F5D"/>
                </a:solidFill>
                <a:latin typeface="Trebuchet MS"/>
                <a:ea typeface="ＭＳ Ｐゴシック"/>
              </a:rPr>
              <a:t> </a:t>
            </a:r>
            <a:r>
              <a:rPr lang="fr-FR" sz="1600" b="1" strike="noStrike" spc="-97">
                <a:solidFill>
                  <a:srgbClr val="051F5D"/>
                </a:solidFill>
                <a:latin typeface="Trebuchet MS"/>
                <a:ea typeface="ＭＳ Ｐゴシック"/>
              </a:rPr>
              <a:t>10</a:t>
            </a:r>
            <a:r>
              <a:rPr lang="fr-FR" sz="1600" b="1" strike="noStrike" spc="-160">
                <a:solidFill>
                  <a:srgbClr val="051F5D"/>
                </a:solidFill>
                <a:latin typeface="Trebuchet MS"/>
                <a:ea typeface="ＭＳ Ｐゴシック"/>
              </a:rPr>
              <a:t> </a:t>
            </a:r>
            <a:r>
              <a:rPr lang="fr-FR" sz="1600" b="1" strike="noStrike" spc="-97">
                <a:solidFill>
                  <a:srgbClr val="051F5D"/>
                </a:solidFill>
                <a:latin typeface="Trebuchet MS"/>
                <a:ea typeface="ＭＳ Ｐゴシック"/>
              </a:rPr>
              <a:t>84</a:t>
            </a:r>
            <a:r>
              <a:rPr lang="fr-FR" sz="1600" b="1" strike="noStrike" spc="-140">
                <a:solidFill>
                  <a:srgbClr val="051F5D"/>
                </a:solidFill>
                <a:latin typeface="Trebuchet MS"/>
                <a:ea typeface="ＭＳ Ｐゴシック"/>
              </a:rPr>
              <a:t> </a:t>
            </a:r>
            <a:r>
              <a:rPr lang="fr-FR" sz="1600" b="1" strike="noStrike" spc="-26">
                <a:solidFill>
                  <a:srgbClr val="051F5D"/>
                </a:solidFill>
                <a:latin typeface="Trebuchet MS"/>
                <a:ea typeface="ＭＳ Ｐゴシック"/>
              </a:rPr>
              <a:t>31</a:t>
            </a:r>
            <a:endParaRPr lang="fr-FR" sz="16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6" name="object 2"/>
          <p:cNvGrpSpPr/>
          <p:nvPr/>
        </p:nvGrpSpPr>
        <p:grpSpPr>
          <a:xfrm>
            <a:off x="3949920" y="3618360"/>
            <a:ext cx="2246400" cy="3204720"/>
            <a:chOff x="3949920" y="3618360"/>
            <a:chExt cx="2246400" cy="3204720"/>
          </a:xfrm>
        </p:grpSpPr>
        <p:pic>
          <p:nvPicPr>
            <p:cNvPr id="207" name="object 3"/>
            <p:cNvPicPr/>
            <p:nvPr/>
          </p:nvPicPr>
          <p:blipFill>
            <a:blip r:embed="rId2"/>
            <a:stretch/>
          </p:blipFill>
          <p:spPr>
            <a:xfrm>
              <a:off x="3954960" y="3623040"/>
              <a:ext cx="2236680" cy="3186720"/>
            </a:xfrm>
            <a:prstGeom prst="rect">
              <a:avLst/>
            </a:prstGeom>
            <a:ln w="0">
              <a:noFill/>
            </a:ln>
          </p:spPr>
        </p:pic>
        <p:sp>
          <p:nvSpPr>
            <p:cNvPr id="208" name="object 4"/>
            <p:cNvSpPr/>
            <p:nvPr/>
          </p:nvSpPr>
          <p:spPr>
            <a:xfrm>
              <a:off x="3949920" y="3618360"/>
              <a:ext cx="2246400" cy="3204720"/>
            </a:xfrm>
            <a:custGeom>
              <a:avLst/>
              <a:gdLst>
                <a:gd name="textAreaLeft" fmla="*/ 0 w 2246400"/>
                <a:gd name="textAreaRight" fmla="*/ 2247120 w 2246400"/>
                <a:gd name="textAreaTop" fmla="*/ 0 h 3204720"/>
                <a:gd name="textAreaBottom" fmla="*/ 3205440 h 3204720"/>
              </a:gdLst>
              <a:ahLst/>
              <a:cxnLst/>
              <a:rect l="textAreaLeft" t="textAreaTop" r="textAreaRight" b="textAreaBottom"/>
              <a:pathLst>
                <a:path w="2247265" h="3205479">
                  <a:moveTo>
                    <a:pt x="0" y="3205225"/>
                  </a:moveTo>
                  <a:lnTo>
                    <a:pt x="2246883" y="3205225"/>
                  </a:lnTo>
                  <a:lnTo>
                    <a:pt x="2246883" y="0"/>
                  </a:lnTo>
                  <a:lnTo>
                    <a:pt x="0" y="0"/>
                  </a:lnTo>
                  <a:lnTo>
                    <a:pt x="0" y="3205225"/>
                  </a:lnTo>
                  <a:close/>
                </a:path>
              </a:pathLst>
            </a:custGeom>
            <a:noFill/>
            <a:ln w="9525">
              <a:solidFill>
                <a:srgbClr val="000000"/>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grpSp>
        <p:nvGrpSpPr>
          <p:cNvPr id="209" name="object 5"/>
          <p:cNvGrpSpPr/>
          <p:nvPr/>
        </p:nvGrpSpPr>
        <p:grpSpPr>
          <a:xfrm>
            <a:off x="6392160" y="3618360"/>
            <a:ext cx="2246400" cy="3202920"/>
            <a:chOff x="6392160" y="3618360"/>
            <a:chExt cx="2246400" cy="3202920"/>
          </a:xfrm>
        </p:grpSpPr>
        <p:pic>
          <p:nvPicPr>
            <p:cNvPr id="210" name="object 6"/>
            <p:cNvPicPr/>
            <p:nvPr/>
          </p:nvPicPr>
          <p:blipFill>
            <a:blip r:embed="rId3"/>
            <a:stretch/>
          </p:blipFill>
          <p:spPr>
            <a:xfrm>
              <a:off x="6396840" y="3623040"/>
              <a:ext cx="2236680" cy="3180960"/>
            </a:xfrm>
            <a:prstGeom prst="rect">
              <a:avLst/>
            </a:prstGeom>
            <a:ln w="0">
              <a:noFill/>
            </a:ln>
          </p:spPr>
        </p:pic>
        <p:sp>
          <p:nvSpPr>
            <p:cNvPr id="211" name="object 7"/>
            <p:cNvSpPr/>
            <p:nvPr/>
          </p:nvSpPr>
          <p:spPr>
            <a:xfrm>
              <a:off x="6392160" y="3618360"/>
              <a:ext cx="2246400" cy="3202920"/>
            </a:xfrm>
            <a:custGeom>
              <a:avLst/>
              <a:gdLst>
                <a:gd name="textAreaLeft" fmla="*/ 0 w 2246400"/>
                <a:gd name="textAreaRight" fmla="*/ 2247120 w 2246400"/>
                <a:gd name="textAreaTop" fmla="*/ 0 h 3202920"/>
                <a:gd name="textAreaBottom" fmla="*/ 3203640 h 3202920"/>
              </a:gdLst>
              <a:ahLst/>
              <a:cxnLst/>
              <a:rect l="textAreaLeft" t="textAreaTop" r="textAreaRight" b="textAreaBottom"/>
              <a:pathLst>
                <a:path w="2247265" h="3203575">
                  <a:moveTo>
                    <a:pt x="0" y="3203448"/>
                  </a:moveTo>
                  <a:lnTo>
                    <a:pt x="2246884" y="3203448"/>
                  </a:lnTo>
                  <a:lnTo>
                    <a:pt x="2246884" y="0"/>
                  </a:lnTo>
                  <a:lnTo>
                    <a:pt x="0" y="0"/>
                  </a:lnTo>
                  <a:lnTo>
                    <a:pt x="0" y="3203448"/>
                  </a:lnTo>
                  <a:close/>
                </a:path>
              </a:pathLst>
            </a:custGeom>
            <a:noFill/>
            <a:ln w="9525">
              <a:solidFill>
                <a:srgbClr val="000000"/>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grpSp>
        <p:nvGrpSpPr>
          <p:cNvPr id="212" name="object 8"/>
          <p:cNvGrpSpPr/>
          <p:nvPr/>
        </p:nvGrpSpPr>
        <p:grpSpPr>
          <a:xfrm>
            <a:off x="3851640" y="212760"/>
            <a:ext cx="2248560" cy="3220560"/>
            <a:chOff x="3851640" y="212760"/>
            <a:chExt cx="2248560" cy="3220560"/>
          </a:xfrm>
        </p:grpSpPr>
        <p:pic>
          <p:nvPicPr>
            <p:cNvPr id="213" name="object 9"/>
            <p:cNvPicPr/>
            <p:nvPr/>
          </p:nvPicPr>
          <p:blipFill>
            <a:blip r:embed="rId4"/>
            <a:stretch/>
          </p:blipFill>
          <p:spPr>
            <a:xfrm>
              <a:off x="3856320" y="217440"/>
              <a:ext cx="2238840" cy="3210840"/>
            </a:xfrm>
            <a:prstGeom prst="rect">
              <a:avLst/>
            </a:prstGeom>
            <a:ln w="0">
              <a:noFill/>
            </a:ln>
          </p:spPr>
        </p:pic>
        <p:sp>
          <p:nvSpPr>
            <p:cNvPr id="214" name="object 10"/>
            <p:cNvSpPr/>
            <p:nvPr/>
          </p:nvSpPr>
          <p:spPr>
            <a:xfrm>
              <a:off x="3851640" y="212760"/>
              <a:ext cx="2248560" cy="3220560"/>
            </a:xfrm>
            <a:custGeom>
              <a:avLst/>
              <a:gdLst>
                <a:gd name="textAreaLeft" fmla="*/ 0 w 2248560"/>
                <a:gd name="textAreaRight" fmla="*/ 2249280 w 2248560"/>
                <a:gd name="textAreaTop" fmla="*/ 0 h 3220560"/>
                <a:gd name="textAreaBottom" fmla="*/ 3221280 h 3220560"/>
              </a:gdLst>
              <a:ahLst/>
              <a:cxnLst/>
              <a:rect l="textAreaLeft" t="textAreaTop" r="textAreaRight" b="textAreaBottom"/>
              <a:pathLst>
                <a:path w="2249170" h="3221354">
                  <a:moveTo>
                    <a:pt x="0" y="3220974"/>
                  </a:moveTo>
                  <a:lnTo>
                    <a:pt x="2249042" y="3220974"/>
                  </a:lnTo>
                  <a:lnTo>
                    <a:pt x="2249042" y="0"/>
                  </a:lnTo>
                  <a:lnTo>
                    <a:pt x="0" y="0"/>
                  </a:lnTo>
                  <a:lnTo>
                    <a:pt x="0" y="3220974"/>
                  </a:lnTo>
                  <a:close/>
                </a:path>
              </a:pathLst>
            </a:custGeom>
            <a:noFill/>
            <a:ln w="9524">
              <a:solidFill>
                <a:srgbClr val="000000"/>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grpSp>
        <p:nvGrpSpPr>
          <p:cNvPr id="215" name="object 11"/>
          <p:cNvGrpSpPr/>
          <p:nvPr/>
        </p:nvGrpSpPr>
        <p:grpSpPr>
          <a:xfrm>
            <a:off x="6390000" y="230400"/>
            <a:ext cx="2248560" cy="3202920"/>
            <a:chOff x="6390000" y="230400"/>
            <a:chExt cx="2248560" cy="3202920"/>
          </a:xfrm>
        </p:grpSpPr>
        <p:pic>
          <p:nvPicPr>
            <p:cNvPr id="216" name="object 12"/>
            <p:cNvPicPr/>
            <p:nvPr/>
          </p:nvPicPr>
          <p:blipFill>
            <a:blip r:embed="rId5"/>
            <a:stretch/>
          </p:blipFill>
          <p:spPr>
            <a:xfrm>
              <a:off x="6394680" y="235080"/>
              <a:ext cx="2238840" cy="3193200"/>
            </a:xfrm>
            <a:prstGeom prst="rect">
              <a:avLst/>
            </a:prstGeom>
            <a:ln w="0">
              <a:noFill/>
            </a:ln>
          </p:spPr>
        </p:pic>
        <p:sp>
          <p:nvSpPr>
            <p:cNvPr id="217" name="object 13"/>
            <p:cNvSpPr/>
            <p:nvPr/>
          </p:nvSpPr>
          <p:spPr>
            <a:xfrm>
              <a:off x="6390000" y="230400"/>
              <a:ext cx="2248560" cy="3202920"/>
            </a:xfrm>
            <a:custGeom>
              <a:avLst/>
              <a:gdLst>
                <a:gd name="textAreaLeft" fmla="*/ 0 w 2248560"/>
                <a:gd name="textAreaRight" fmla="*/ 2249280 w 2248560"/>
                <a:gd name="textAreaTop" fmla="*/ 0 h 3202920"/>
                <a:gd name="textAreaBottom" fmla="*/ 3203640 h 3202920"/>
              </a:gdLst>
              <a:ahLst/>
              <a:cxnLst/>
              <a:rect l="textAreaLeft" t="textAreaTop" r="textAreaRight" b="textAreaBottom"/>
              <a:pathLst>
                <a:path w="2249170" h="3203575">
                  <a:moveTo>
                    <a:pt x="0" y="3203448"/>
                  </a:moveTo>
                  <a:lnTo>
                    <a:pt x="2249043" y="3203448"/>
                  </a:lnTo>
                  <a:lnTo>
                    <a:pt x="2249043" y="0"/>
                  </a:lnTo>
                  <a:lnTo>
                    <a:pt x="0" y="0"/>
                  </a:lnTo>
                  <a:lnTo>
                    <a:pt x="0" y="3203448"/>
                  </a:lnTo>
                  <a:close/>
                </a:path>
              </a:pathLst>
            </a:custGeom>
            <a:noFill/>
            <a:ln w="9525">
              <a:solidFill>
                <a:srgbClr val="000000"/>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object 2"/>
          <p:cNvSpPr/>
          <p:nvPr/>
        </p:nvSpPr>
        <p:spPr>
          <a:xfrm>
            <a:off x="4479480" y="3237840"/>
            <a:ext cx="7037640" cy="10429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ts val="3339"/>
              </a:lnSpc>
              <a:spcBef>
                <a:spcPts val="96"/>
              </a:spcBef>
              <a:tabLst>
                <a:tab pos="0" algn="l"/>
              </a:tabLst>
            </a:pPr>
            <a:r>
              <a:rPr lang="fr-FR" sz="2800" b="0" strike="noStrike" spc="-1">
                <a:solidFill>
                  <a:srgbClr val="003366"/>
                </a:solidFill>
                <a:latin typeface="Arial MT"/>
                <a:ea typeface="ＭＳ Ｐゴシック"/>
              </a:rPr>
              <a:t>Plateforme</a:t>
            </a:r>
            <a:r>
              <a:rPr lang="fr-FR" sz="2800" b="0" strike="noStrike" spc="-75">
                <a:solidFill>
                  <a:srgbClr val="003366"/>
                </a:solidFill>
                <a:latin typeface="Arial MT"/>
                <a:ea typeface="ＭＳ Ｐゴシック"/>
              </a:rPr>
              <a:t> </a:t>
            </a:r>
            <a:r>
              <a:rPr lang="fr-FR" sz="2800" b="0" strike="noStrike" spc="-1">
                <a:solidFill>
                  <a:srgbClr val="003366"/>
                </a:solidFill>
                <a:latin typeface="Arial MT"/>
                <a:ea typeface="ＭＳ Ｐゴシック"/>
              </a:rPr>
              <a:t>digitale</a:t>
            </a:r>
            <a:r>
              <a:rPr lang="fr-FR" sz="2800" b="0" strike="noStrike" spc="-86">
                <a:solidFill>
                  <a:srgbClr val="003366"/>
                </a:solidFill>
                <a:latin typeface="Arial MT"/>
                <a:ea typeface="ＭＳ Ｐゴシック"/>
              </a:rPr>
              <a:t> </a:t>
            </a:r>
            <a:r>
              <a:rPr lang="fr-FR" sz="2800" b="0" strike="noStrike" spc="-1">
                <a:solidFill>
                  <a:srgbClr val="003366"/>
                </a:solidFill>
                <a:latin typeface="Arial MT"/>
                <a:ea typeface="ＭＳ Ｐゴシック"/>
              </a:rPr>
              <a:t>de</a:t>
            </a:r>
            <a:r>
              <a:rPr lang="fr-FR" sz="2800" b="0" strike="noStrike" spc="-75">
                <a:solidFill>
                  <a:srgbClr val="003366"/>
                </a:solidFill>
                <a:latin typeface="Arial MT"/>
                <a:ea typeface="ＭＳ Ｐゴシック"/>
              </a:rPr>
              <a:t> </a:t>
            </a:r>
            <a:r>
              <a:rPr lang="fr-FR" sz="2800" b="0" strike="noStrike" spc="-1">
                <a:solidFill>
                  <a:srgbClr val="003366"/>
                </a:solidFill>
                <a:latin typeface="Arial MT"/>
                <a:ea typeface="ＭＳ Ｐゴシック"/>
              </a:rPr>
              <a:t>valorisation</a:t>
            </a:r>
            <a:r>
              <a:rPr lang="fr-FR" sz="2800" b="0" strike="noStrike" spc="-86">
                <a:solidFill>
                  <a:srgbClr val="003366"/>
                </a:solidFill>
                <a:latin typeface="Arial MT"/>
                <a:ea typeface="ＭＳ Ｐゴシック"/>
              </a:rPr>
              <a:t> </a:t>
            </a:r>
            <a:r>
              <a:rPr lang="fr-FR" sz="2800" b="0" strike="noStrike" spc="-1">
                <a:solidFill>
                  <a:srgbClr val="003366"/>
                </a:solidFill>
                <a:latin typeface="Arial MT"/>
                <a:ea typeface="ＭＳ Ｐゴシック"/>
              </a:rPr>
              <a:t>des</a:t>
            </a:r>
            <a:r>
              <a:rPr lang="fr-FR" sz="2800" b="0" strike="noStrike" spc="-86">
                <a:solidFill>
                  <a:srgbClr val="003366"/>
                </a:solidFill>
                <a:latin typeface="Arial MT"/>
                <a:ea typeface="ＭＳ Ｐゴシック"/>
              </a:rPr>
              <a:t> </a:t>
            </a:r>
            <a:r>
              <a:rPr lang="fr-FR" sz="2800" b="0" strike="noStrike" spc="-12">
                <a:solidFill>
                  <a:srgbClr val="003366"/>
                </a:solidFill>
                <a:latin typeface="Arial MT"/>
                <a:ea typeface="ＭＳ Ｐゴシック"/>
              </a:rPr>
              <a:t>offres</a:t>
            </a:r>
            <a:endParaRPr lang="fr-FR" sz="2800" b="0" strike="noStrike" spc="-1">
              <a:solidFill>
                <a:srgbClr val="000000"/>
              </a:solidFill>
              <a:latin typeface="Arial"/>
            </a:endParaRPr>
          </a:p>
          <a:p>
            <a:pPr marL="1920960" defTabSz="914400">
              <a:lnSpc>
                <a:spcPts val="4779"/>
              </a:lnSpc>
              <a:tabLst>
                <a:tab pos="0" algn="l"/>
              </a:tabLst>
            </a:pPr>
            <a:r>
              <a:rPr lang="fr-FR" sz="4000" b="1" strike="noStrike" spc="-1">
                <a:solidFill>
                  <a:srgbClr val="003366"/>
                </a:solidFill>
                <a:latin typeface="Arial"/>
                <a:ea typeface="ＭＳ Ｐゴシック"/>
              </a:rPr>
              <a:t>DESTINATION</a:t>
            </a:r>
            <a:r>
              <a:rPr lang="fr-FR" sz="4000" b="1" strike="noStrike" spc="-55">
                <a:solidFill>
                  <a:srgbClr val="003366"/>
                </a:solidFill>
                <a:latin typeface="Arial"/>
                <a:ea typeface="ＭＳ Ｐゴシック"/>
              </a:rPr>
              <a:t> </a:t>
            </a:r>
            <a:r>
              <a:rPr lang="fr-FR" sz="4000" b="1" strike="noStrike" spc="-12">
                <a:solidFill>
                  <a:srgbClr val="003366"/>
                </a:solidFill>
                <a:latin typeface="Arial"/>
                <a:ea typeface="ＭＳ Ｐゴシック"/>
              </a:rPr>
              <a:t>VOILE</a:t>
            </a:r>
            <a:endParaRPr lang="fr-FR" sz="4000" b="0" strike="noStrike" spc="-1">
              <a:solidFill>
                <a:srgbClr val="000000"/>
              </a:solidFill>
              <a:latin typeface="Arial"/>
            </a:endParaRPr>
          </a:p>
        </p:txBody>
      </p:sp>
      <p:sp>
        <p:nvSpPr>
          <p:cNvPr id="219" name="object 3"/>
          <p:cNvSpPr/>
          <p:nvPr/>
        </p:nvSpPr>
        <p:spPr>
          <a:xfrm>
            <a:off x="9967680" y="2590920"/>
            <a:ext cx="1549440" cy="3178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defTabSz="914400">
              <a:lnSpc>
                <a:spcPct val="100000"/>
              </a:lnSpc>
              <a:spcBef>
                <a:spcPts val="105"/>
              </a:spcBef>
              <a:tabLst>
                <a:tab pos="0" algn="l"/>
              </a:tabLst>
            </a:pPr>
            <a:r>
              <a:rPr lang="fr-FR" sz="2000" b="1" strike="noStrike" spc="-1">
                <a:solidFill>
                  <a:srgbClr val="5390A8"/>
                </a:solidFill>
                <a:latin typeface="Arial"/>
                <a:ea typeface="ＭＳ Ｐゴシック"/>
              </a:rPr>
              <a:t>Janvier</a:t>
            </a:r>
            <a:r>
              <a:rPr lang="fr-FR" sz="2000" b="1" strike="noStrike" spc="-60">
                <a:solidFill>
                  <a:srgbClr val="5390A8"/>
                </a:solidFill>
                <a:latin typeface="Arial"/>
                <a:ea typeface="ＭＳ Ｐゴシック"/>
              </a:rPr>
              <a:t> </a:t>
            </a:r>
            <a:r>
              <a:rPr lang="fr-FR" sz="2000" b="1" strike="noStrike" spc="-21">
                <a:solidFill>
                  <a:srgbClr val="5390A8"/>
                </a:solidFill>
                <a:latin typeface="Arial"/>
                <a:ea typeface="ＭＳ Ｐゴシック"/>
              </a:rPr>
              <a:t>2026</a:t>
            </a:r>
            <a:endParaRPr lang="fr-FR" sz="2000" b="0" strike="noStrike" spc="-1">
              <a:solidFill>
                <a:srgbClr val="000000"/>
              </a:solidFill>
              <a:latin typeface="Arial"/>
            </a:endParaRPr>
          </a:p>
        </p:txBody>
      </p:sp>
      <p:sp>
        <p:nvSpPr>
          <p:cNvPr id="220" name="object 4"/>
          <p:cNvSpPr/>
          <p:nvPr/>
        </p:nvSpPr>
        <p:spPr>
          <a:xfrm>
            <a:off x="8626680" y="4463640"/>
            <a:ext cx="2861280" cy="3171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2000" b="1" strike="noStrike" spc="-1">
                <a:solidFill>
                  <a:srgbClr val="5390A8"/>
                </a:solidFill>
                <a:latin typeface="Arial"/>
                <a:ea typeface="ＭＳ Ｐゴシック"/>
              </a:rPr>
              <a:t>Service</a:t>
            </a:r>
            <a:r>
              <a:rPr lang="fr-FR" sz="2000" b="1" strike="noStrike" spc="-52">
                <a:solidFill>
                  <a:srgbClr val="5390A8"/>
                </a:solidFill>
                <a:latin typeface="Arial"/>
                <a:ea typeface="ＭＳ Ｐゴシック"/>
              </a:rPr>
              <a:t> </a:t>
            </a:r>
            <a:r>
              <a:rPr lang="fr-FR" sz="2000" b="1" strike="noStrike" spc="-12">
                <a:solidFill>
                  <a:srgbClr val="5390A8"/>
                </a:solidFill>
                <a:latin typeface="Arial"/>
                <a:ea typeface="ＭＳ Ｐゴシック"/>
              </a:rPr>
              <a:t>développement</a:t>
            </a:r>
            <a:endParaRPr lang="fr-FR" sz="20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object 2"/>
          <p:cNvSpPr/>
          <p:nvPr/>
        </p:nvSpPr>
        <p:spPr>
          <a:xfrm>
            <a:off x="4241520" y="986040"/>
            <a:ext cx="400680" cy="428040"/>
          </a:xfrm>
          <a:custGeom>
            <a:avLst/>
            <a:gdLst>
              <a:gd name="textAreaLeft" fmla="*/ 0 w 400680"/>
              <a:gd name="textAreaRight" fmla="*/ 401400 w 400680"/>
              <a:gd name="textAreaTop" fmla="*/ 0 h 428040"/>
              <a:gd name="textAreaBottom" fmla="*/ 428760 h 428040"/>
            </a:gdLst>
            <a:ahLst/>
            <a:cxnLst/>
            <a:rect l="textAreaLeft" t="textAreaTop" r="textAreaRight" b="textAreaBottom"/>
            <a:pathLst>
              <a:path w="401320" h="428625">
                <a:moveTo>
                  <a:pt x="96628" y="344755"/>
                </a:moveTo>
                <a:lnTo>
                  <a:pt x="66036" y="344755"/>
                </a:lnTo>
                <a:lnTo>
                  <a:pt x="66036" y="428460"/>
                </a:lnTo>
                <a:lnTo>
                  <a:pt x="66193" y="428615"/>
                </a:lnTo>
                <a:lnTo>
                  <a:pt x="175051" y="428615"/>
                </a:lnTo>
                <a:lnTo>
                  <a:pt x="182675" y="428304"/>
                </a:lnTo>
                <a:lnTo>
                  <a:pt x="96628" y="428304"/>
                </a:lnTo>
                <a:lnTo>
                  <a:pt x="96628" y="344755"/>
                </a:lnTo>
                <a:close/>
              </a:path>
              <a:path w="401320" h="428625">
                <a:moveTo>
                  <a:pt x="96628" y="0"/>
                </a:moveTo>
                <a:lnTo>
                  <a:pt x="0" y="0"/>
                </a:lnTo>
                <a:lnTo>
                  <a:pt x="0" y="428304"/>
                </a:lnTo>
                <a:lnTo>
                  <a:pt x="66036" y="428304"/>
                </a:lnTo>
                <a:lnTo>
                  <a:pt x="66036" y="344755"/>
                </a:lnTo>
                <a:lnTo>
                  <a:pt x="96628" y="344755"/>
                </a:lnTo>
                <a:lnTo>
                  <a:pt x="96628" y="83860"/>
                </a:lnTo>
                <a:lnTo>
                  <a:pt x="63054" y="83860"/>
                </a:lnTo>
                <a:lnTo>
                  <a:pt x="63054" y="155"/>
                </a:lnTo>
                <a:lnTo>
                  <a:pt x="96628" y="155"/>
                </a:lnTo>
                <a:lnTo>
                  <a:pt x="96628" y="0"/>
                </a:lnTo>
                <a:close/>
              </a:path>
              <a:path w="401320" h="428625">
                <a:moveTo>
                  <a:pt x="173795" y="155"/>
                </a:moveTo>
                <a:lnTo>
                  <a:pt x="96628" y="155"/>
                </a:lnTo>
                <a:lnTo>
                  <a:pt x="96628" y="83860"/>
                </a:lnTo>
                <a:lnTo>
                  <a:pt x="172540" y="83860"/>
                </a:lnTo>
                <a:lnTo>
                  <a:pt x="191244" y="84823"/>
                </a:lnTo>
                <a:lnTo>
                  <a:pt x="240159" y="99257"/>
                </a:lnTo>
                <a:lnTo>
                  <a:pt x="276575" y="130389"/>
                </a:lnTo>
                <a:lnTo>
                  <a:pt x="297624" y="176252"/>
                </a:lnTo>
                <a:lnTo>
                  <a:pt x="301644" y="213756"/>
                </a:lnTo>
                <a:lnTo>
                  <a:pt x="300668" y="233359"/>
                </a:lnTo>
                <a:lnTo>
                  <a:pt x="285805" y="283776"/>
                </a:lnTo>
                <a:lnTo>
                  <a:pt x="254525" y="320286"/>
                </a:lnTo>
                <a:lnTo>
                  <a:pt x="209130" y="340807"/>
                </a:lnTo>
                <a:lnTo>
                  <a:pt x="172540" y="344755"/>
                </a:lnTo>
                <a:lnTo>
                  <a:pt x="96628" y="344755"/>
                </a:lnTo>
                <a:lnTo>
                  <a:pt x="96628" y="428304"/>
                </a:lnTo>
                <a:lnTo>
                  <a:pt x="182675" y="428304"/>
                </a:lnTo>
                <a:lnTo>
                  <a:pt x="198755" y="427647"/>
                </a:lnTo>
                <a:lnTo>
                  <a:pt x="243574" y="419816"/>
                </a:lnTo>
                <a:lnTo>
                  <a:pt x="284570" y="404148"/>
                </a:lnTo>
                <a:lnTo>
                  <a:pt x="320507" y="381807"/>
                </a:lnTo>
                <a:lnTo>
                  <a:pt x="350916" y="353162"/>
                </a:lnTo>
                <a:lnTo>
                  <a:pt x="374743" y="319200"/>
                </a:lnTo>
                <a:lnTo>
                  <a:pt x="391594" y="280324"/>
                </a:lnTo>
                <a:lnTo>
                  <a:pt x="400171" y="237645"/>
                </a:lnTo>
                <a:lnTo>
                  <a:pt x="401255" y="214379"/>
                </a:lnTo>
                <a:lnTo>
                  <a:pt x="400194" y="190931"/>
                </a:lnTo>
                <a:lnTo>
                  <a:pt x="391660" y="147527"/>
                </a:lnTo>
                <a:lnTo>
                  <a:pt x="374717" y="108751"/>
                </a:lnTo>
                <a:lnTo>
                  <a:pt x="350717" y="74959"/>
                </a:lnTo>
                <a:lnTo>
                  <a:pt x="320078" y="46280"/>
                </a:lnTo>
                <a:lnTo>
                  <a:pt x="283969" y="24109"/>
                </a:lnTo>
                <a:lnTo>
                  <a:pt x="242915" y="8823"/>
                </a:lnTo>
                <a:lnTo>
                  <a:pt x="197797" y="1118"/>
                </a:lnTo>
                <a:lnTo>
                  <a:pt x="173795" y="155"/>
                </a:lnTo>
                <a:close/>
              </a:path>
              <a:path w="401320" h="428625">
                <a:moveTo>
                  <a:pt x="96628" y="155"/>
                </a:moveTo>
                <a:lnTo>
                  <a:pt x="63054" y="155"/>
                </a:lnTo>
                <a:lnTo>
                  <a:pt x="63054" y="83860"/>
                </a:lnTo>
                <a:lnTo>
                  <a:pt x="96628" y="83860"/>
                </a:lnTo>
                <a:lnTo>
                  <a:pt x="96628" y="155"/>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22" name="object 3"/>
          <p:cNvSpPr/>
          <p:nvPr/>
        </p:nvSpPr>
        <p:spPr>
          <a:xfrm>
            <a:off x="4694760" y="979560"/>
            <a:ext cx="1027440" cy="441360"/>
          </a:xfrm>
          <a:custGeom>
            <a:avLst/>
            <a:gdLst>
              <a:gd name="textAreaLeft" fmla="*/ 0 w 1027440"/>
              <a:gd name="textAreaRight" fmla="*/ 1028160 w 1027440"/>
              <a:gd name="textAreaTop" fmla="*/ 0 h 441360"/>
              <a:gd name="textAreaBottom" fmla="*/ 442080 h 441360"/>
            </a:gdLst>
            <a:ahLst/>
            <a:cxnLst/>
            <a:rect l="textAreaLeft" t="textAreaTop" r="textAreaRight" b="textAreaBottom"/>
            <a:pathLst>
              <a:path w="1028064" h="441959">
                <a:moveTo>
                  <a:pt x="311365" y="352590"/>
                </a:moveTo>
                <a:lnTo>
                  <a:pt x="96621" y="352590"/>
                </a:lnTo>
                <a:lnTo>
                  <a:pt x="96621" y="256603"/>
                </a:lnTo>
                <a:lnTo>
                  <a:pt x="289407" y="256603"/>
                </a:lnTo>
                <a:lnTo>
                  <a:pt x="289407" y="175856"/>
                </a:lnTo>
                <a:lnTo>
                  <a:pt x="96621" y="175856"/>
                </a:lnTo>
                <a:lnTo>
                  <a:pt x="96621" y="89204"/>
                </a:lnTo>
                <a:lnTo>
                  <a:pt x="307759" y="89204"/>
                </a:lnTo>
                <a:lnTo>
                  <a:pt x="307759" y="6743"/>
                </a:lnTo>
                <a:lnTo>
                  <a:pt x="96621" y="6743"/>
                </a:lnTo>
                <a:lnTo>
                  <a:pt x="96621" y="6591"/>
                </a:lnTo>
                <a:lnTo>
                  <a:pt x="0" y="6591"/>
                </a:lnTo>
                <a:lnTo>
                  <a:pt x="0" y="434886"/>
                </a:lnTo>
                <a:lnTo>
                  <a:pt x="74041" y="434886"/>
                </a:lnTo>
                <a:lnTo>
                  <a:pt x="74041" y="435051"/>
                </a:lnTo>
                <a:lnTo>
                  <a:pt x="311365" y="435051"/>
                </a:lnTo>
                <a:lnTo>
                  <a:pt x="311365" y="434886"/>
                </a:lnTo>
                <a:lnTo>
                  <a:pt x="311365" y="352590"/>
                </a:lnTo>
                <a:close/>
              </a:path>
              <a:path w="1028064" h="441959">
                <a:moveTo>
                  <a:pt x="653516" y="310896"/>
                </a:moveTo>
                <a:lnTo>
                  <a:pt x="647115" y="266344"/>
                </a:lnTo>
                <a:lnTo>
                  <a:pt x="621665" y="224828"/>
                </a:lnTo>
                <a:lnTo>
                  <a:pt x="584238" y="197231"/>
                </a:lnTo>
                <a:lnTo>
                  <a:pt x="490359" y="160921"/>
                </a:lnTo>
                <a:lnTo>
                  <a:pt x="474091" y="152984"/>
                </a:lnTo>
                <a:lnTo>
                  <a:pt x="450367" y="117830"/>
                </a:lnTo>
                <a:lnTo>
                  <a:pt x="451294" y="109486"/>
                </a:lnTo>
                <a:lnTo>
                  <a:pt x="482473" y="83756"/>
                </a:lnTo>
                <a:lnTo>
                  <a:pt x="504786" y="81419"/>
                </a:lnTo>
                <a:lnTo>
                  <a:pt x="516724" y="82003"/>
                </a:lnTo>
                <a:lnTo>
                  <a:pt x="559130" y="96583"/>
                </a:lnTo>
                <a:lnTo>
                  <a:pt x="588784" y="120789"/>
                </a:lnTo>
                <a:lnTo>
                  <a:pt x="651814" y="58242"/>
                </a:lnTo>
                <a:lnTo>
                  <a:pt x="607860" y="24371"/>
                </a:lnTo>
                <a:lnTo>
                  <a:pt x="570674" y="8902"/>
                </a:lnTo>
                <a:lnTo>
                  <a:pt x="528726" y="990"/>
                </a:lnTo>
                <a:lnTo>
                  <a:pt x="506818" y="0"/>
                </a:lnTo>
                <a:lnTo>
                  <a:pt x="485394" y="939"/>
                </a:lnTo>
                <a:lnTo>
                  <a:pt x="445935" y="8445"/>
                </a:lnTo>
                <a:lnTo>
                  <a:pt x="396989" y="33312"/>
                </a:lnTo>
                <a:lnTo>
                  <a:pt x="365366" y="73418"/>
                </a:lnTo>
                <a:lnTo>
                  <a:pt x="354520" y="127000"/>
                </a:lnTo>
                <a:lnTo>
                  <a:pt x="355193" y="142443"/>
                </a:lnTo>
                <a:lnTo>
                  <a:pt x="365493" y="180987"/>
                </a:lnTo>
                <a:lnTo>
                  <a:pt x="394512" y="216776"/>
                </a:lnTo>
                <a:lnTo>
                  <a:pt x="445173" y="245059"/>
                </a:lnTo>
                <a:lnTo>
                  <a:pt x="488022" y="260629"/>
                </a:lnTo>
                <a:lnTo>
                  <a:pt x="526008" y="276148"/>
                </a:lnTo>
                <a:lnTo>
                  <a:pt x="554342" y="303174"/>
                </a:lnTo>
                <a:lnTo>
                  <a:pt x="556996" y="318668"/>
                </a:lnTo>
                <a:lnTo>
                  <a:pt x="555942" y="327850"/>
                </a:lnTo>
                <a:lnTo>
                  <a:pt x="520179" y="357720"/>
                </a:lnTo>
                <a:lnTo>
                  <a:pt x="493496" y="360527"/>
                </a:lnTo>
                <a:lnTo>
                  <a:pt x="477202" y="359714"/>
                </a:lnTo>
                <a:lnTo>
                  <a:pt x="434505" y="347446"/>
                </a:lnTo>
                <a:lnTo>
                  <a:pt x="399072" y="321881"/>
                </a:lnTo>
                <a:lnTo>
                  <a:pt x="388391" y="310743"/>
                </a:lnTo>
                <a:lnTo>
                  <a:pt x="325970" y="372656"/>
                </a:lnTo>
                <a:lnTo>
                  <a:pt x="358940" y="403212"/>
                </a:lnTo>
                <a:lnTo>
                  <a:pt x="395452" y="424776"/>
                </a:lnTo>
                <a:lnTo>
                  <a:pt x="437616" y="437515"/>
                </a:lnTo>
                <a:lnTo>
                  <a:pt x="487527" y="441731"/>
                </a:lnTo>
                <a:lnTo>
                  <a:pt x="487057" y="441883"/>
                </a:lnTo>
                <a:lnTo>
                  <a:pt x="556869" y="433209"/>
                </a:lnTo>
                <a:lnTo>
                  <a:pt x="609447" y="407047"/>
                </a:lnTo>
                <a:lnTo>
                  <a:pt x="642467" y="365620"/>
                </a:lnTo>
                <a:lnTo>
                  <a:pt x="650748" y="339915"/>
                </a:lnTo>
                <a:lnTo>
                  <a:pt x="653516" y="310896"/>
                </a:lnTo>
                <a:close/>
              </a:path>
              <a:path w="1028064" h="441959">
                <a:moveTo>
                  <a:pt x="1027849" y="6591"/>
                </a:moveTo>
                <a:lnTo>
                  <a:pt x="660717" y="6591"/>
                </a:lnTo>
                <a:lnTo>
                  <a:pt x="660717" y="90297"/>
                </a:lnTo>
                <a:lnTo>
                  <a:pt x="795947" y="90297"/>
                </a:lnTo>
                <a:lnTo>
                  <a:pt x="795947" y="434886"/>
                </a:lnTo>
                <a:lnTo>
                  <a:pt x="893127" y="434886"/>
                </a:lnTo>
                <a:lnTo>
                  <a:pt x="893127" y="90297"/>
                </a:lnTo>
                <a:lnTo>
                  <a:pt x="1027849" y="90297"/>
                </a:lnTo>
                <a:lnTo>
                  <a:pt x="1027849" y="12039"/>
                </a:lnTo>
                <a:lnTo>
                  <a:pt x="1027849" y="6591"/>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23" name="object 4"/>
          <p:cNvSpPr/>
          <p:nvPr/>
        </p:nvSpPr>
        <p:spPr>
          <a:xfrm>
            <a:off x="5767920" y="986040"/>
            <a:ext cx="96480" cy="428040"/>
          </a:xfrm>
          <a:custGeom>
            <a:avLst/>
            <a:gdLst>
              <a:gd name="textAreaLeft" fmla="*/ 0 w 96480"/>
              <a:gd name="textAreaRight" fmla="*/ 97200 w 96480"/>
              <a:gd name="textAreaTop" fmla="*/ 0 h 428040"/>
              <a:gd name="textAreaBottom" fmla="*/ 428760 h 428040"/>
            </a:gdLst>
            <a:ahLst/>
            <a:cxnLst/>
            <a:rect l="textAreaLeft" t="textAreaTop" r="textAreaRight" b="textAreaBottom"/>
            <a:pathLst>
              <a:path w="97154" h="428625">
                <a:moveTo>
                  <a:pt x="96655" y="0"/>
                </a:moveTo>
                <a:lnTo>
                  <a:pt x="0" y="0"/>
                </a:lnTo>
                <a:lnTo>
                  <a:pt x="0" y="428304"/>
                </a:lnTo>
                <a:lnTo>
                  <a:pt x="96655" y="428304"/>
                </a:lnTo>
                <a:lnTo>
                  <a:pt x="96655"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24" name="object 5"/>
          <p:cNvSpPr/>
          <p:nvPr/>
        </p:nvSpPr>
        <p:spPr>
          <a:xfrm>
            <a:off x="5939280" y="986040"/>
            <a:ext cx="1165680" cy="428040"/>
          </a:xfrm>
          <a:custGeom>
            <a:avLst/>
            <a:gdLst>
              <a:gd name="textAreaLeft" fmla="*/ 0 w 1165680"/>
              <a:gd name="textAreaRight" fmla="*/ 1166400 w 1165680"/>
              <a:gd name="textAreaTop" fmla="*/ 0 h 428040"/>
              <a:gd name="textAreaBottom" fmla="*/ 428760 h 428040"/>
            </a:gdLst>
            <a:ahLst/>
            <a:cxnLst/>
            <a:rect l="textAreaLeft" t="textAreaTop" r="textAreaRight" b="textAreaBottom"/>
            <a:pathLst>
              <a:path w="1166495" h="428625">
                <a:moveTo>
                  <a:pt x="369354" y="0"/>
                </a:moveTo>
                <a:lnTo>
                  <a:pt x="272173" y="0"/>
                </a:lnTo>
                <a:lnTo>
                  <a:pt x="272173" y="259613"/>
                </a:lnTo>
                <a:lnTo>
                  <a:pt x="67881" y="0"/>
                </a:lnTo>
                <a:lnTo>
                  <a:pt x="0" y="0"/>
                </a:lnTo>
                <a:lnTo>
                  <a:pt x="0" y="428459"/>
                </a:lnTo>
                <a:lnTo>
                  <a:pt x="96659" y="428459"/>
                </a:lnTo>
                <a:lnTo>
                  <a:pt x="96659" y="172034"/>
                </a:lnTo>
                <a:lnTo>
                  <a:pt x="297688" y="428294"/>
                </a:lnTo>
                <a:lnTo>
                  <a:pt x="297815" y="428459"/>
                </a:lnTo>
                <a:lnTo>
                  <a:pt x="297853" y="428294"/>
                </a:lnTo>
                <a:lnTo>
                  <a:pt x="297802" y="428129"/>
                </a:lnTo>
                <a:lnTo>
                  <a:pt x="316611" y="348132"/>
                </a:lnTo>
                <a:lnTo>
                  <a:pt x="297853" y="428294"/>
                </a:lnTo>
                <a:lnTo>
                  <a:pt x="369354" y="428294"/>
                </a:lnTo>
                <a:lnTo>
                  <a:pt x="369354" y="0"/>
                </a:lnTo>
                <a:close/>
              </a:path>
              <a:path w="1166495" h="428625">
                <a:moveTo>
                  <a:pt x="839165" y="428459"/>
                </a:moveTo>
                <a:lnTo>
                  <a:pt x="808647" y="351294"/>
                </a:lnTo>
                <a:lnTo>
                  <a:pt x="777938" y="273659"/>
                </a:lnTo>
                <a:lnTo>
                  <a:pt x="698830" y="73583"/>
                </a:lnTo>
                <a:lnTo>
                  <a:pt x="680834" y="28092"/>
                </a:lnTo>
                <a:lnTo>
                  <a:pt x="680834" y="273659"/>
                </a:lnTo>
                <a:lnTo>
                  <a:pt x="569023" y="273659"/>
                </a:lnTo>
                <a:lnTo>
                  <a:pt x="625576" y="121742"/>
                </a:lnTo>
                <a:lnTo>
                  <a:pt x="680834" y="273659"/>
                </a:lnTo>
                <a:lnTo>
                  <a:pt x="680834" y="28092"/>
                </a:lnTo>
                <a:lnTo>
                  <a:pt x="669785" y="152"/>
                </a:lnTo>
                <a:lnTo>
                  <a:pt x="582282" y="152"/>
                </a:lnTo>
                <a:lnTo>
                  <a:pt x="411607" y="428459"/>
                </a:lnTo>
                <a:lnTo>
                  <a:pt x="511403" y="428459"/>
                </a:lnTo>
                <a:lnTo>
                  <a:pt x="540118" y="351294"/>
                </a:lnTo>
                <a:lnTo>
                  <a:pt x="709066" y="351294"/>
                </a:lnTo>
                <a:lnTo>
                  <a:pt x="737146" y="428459"/>
                </a:lnTo>
                <a:lnTo>
                  <a:pt x="839165" y="428459"/>
                </a:lnTo>
                <a:close/>
              </a:path>
              <a:path w="1166495" h="428625">
                <a:moveTo>
                  <a:pt x="1166012" y="0"/>
                </a:moveTo>
                <a:lnTo>
                  <a:pt x="798880" y="0"/>
                </a:lnTo>
                <a:lnTo>
                  <a:pt x="798880" y="83705"/>
                </a:lnTo>
                <a:lnTo>
                  <a:pt x="934110" y="83705"/>
                </a:lnTo>
                <a:lnTo>
                  <a:pt x="934110" y="428294"/>
                </a:lnTo>
                <a:lnTo>
                  <a:pt x="1031430" y="428294"/>
                </a:lnTo>
                <a:lnTo>
                  <a:pt x="1031430" y="83705"/>
                </a:lnTo>
                <a:lnTo>
                  <a:pt x="1166012" y="83705"/>
                </a:lnTo>
                <a:lnTo>
                  <a:pt x="1166012" y="5448"/>
                </a:lnTo>
                <a:lnTo>
                  <a:pt x="1166012"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25" name="object 6"/>
          <p:cNvSpPr/>
          <p:nvPr/>
        </p:nvSpPr>
        <p:spPr>
          <a:xfrm>
            <a:off x="7150320" y="986040"/>
            <a:ext cx="96480" cy="428040"/>
          </a:xfrm>
          <a:custGeom>
            <a:avLst/>
            <a:gdLst>
              <a:gd name="textAreaLeft" fmla="*/ 0 w 96480"/>
              <a:gd name="textAreaRight" fmla="*/ 97200 w 96480"/>
              <a:gd name="textAreaTop" fmla="*/ 0 h 428040"/>
              <a:gd name="textAreaBottom" fmla="*/ 428760 h 428040"/>
            </a:gdLst>
            <a:ahLst/>
            <a:cxnLst/>
            <a:rect l="textAreaLeft" t="textAreaTop" r="textAreaRight" b="textAreaBottom"/>
            <a:pathLst>
              <a:path w="97154" h="428625">
                <a:moveTo>
                  <a:pt x="96655" y="0"/>
                </a:moveTo>
                <a:lnTo>
                  <a:pt x="0" y="0"/>
                </a:lnTo>
                <a:lnTo>
                  <a:pt x="0" y="428304"/>
                </a:lnTo>
                <a:lnTo>
                  <a:pt x="96655" y="428304"/>
                </a:lnTo>
                <a:lnTo>
                  <a:pt x="96655"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26" name="object 7"/>
          <p:cNvSpPr/>
          <p:nvPr/>
        </p:nvSpPr>
        <p:spPr>
          <a:xfrm>
            <a:off x="7300080" y="979200"/>
            <a:ext cx="453960" cy="442440"/>
          </a:xfrm>
          <a:custGeom>
            <a:avLst/>
            <a:gdLst>
              <a:gd name="textAreaLeft" fmla="*/ 0 w 453960"/>
              <a:gd name="textAreaRight" fmla="*/ 454680 w 453960"/>
              <a:gd name="textAreaTop" fmla="*/ 0 h 442440"/>
              <a:gd name="textAreaBottom" fmla="*/ 443160 h 442440"/>
            </a:gdLst>
            <a:ahLst/>
            <a:cxnLst/>
            <a:rect l="textAreaLeft" t="textAreaTop" r="textAreaRight" b="textAreaBottom"/>
            <a:pathLst>
              <a:path w="454659" h="443230">
                <a:moveTo>
                  <a:pt x="227446" y="0"/>
                </a:moveTo>
                <a:lnTo>
                  <a:pt x="180378" y="4157"/>
                </a:lnTo>
                <a:lnTo>
                  <a:pt x="136938" y="16603"/>
                </a:lnTo>
                <a:lnTo>
                  <a:pt x="97931" y="36670"/>
                </a:lnTo>
                <a:lnTo>
                  <a:pt x="64741" y="63274"/>
                </a:lnTo>
                <a:lnTo>
                  <a:pt x="37602" y="95709"/>
                </a:lnTo>
                <a:lnTo>
                  <a:pt x="17133" y="133281"/>
                </a:lnTo>
                <a:lnTo>
                  <a:pt x="4299" y="175307"/>
                </a:lnTo>
                <a:lnTo>
                  <a:pt x="0" y="220709"/>
                </a:lnTo>
                <a:lnTo>
                  <a:pt x="1058" y="243732"/>
                </a:lnTo>
                <a:lnTo>
                  <a:pt x="9600" y="287267"/>
                </a:lnTo>
                <a:lnTo>
                  <a:pt x="26441" y="327158"/>
                </a:lnTo>
                <a:lnTo>
                  <a:pt x="50681" y="362686"/>
                </a:lnTo>
                <a:lnTo>
                  <a:pt x="81689" y="392793"/>
                </a:lnTo>
                <a:lnTo>
                  <a:pt x="118111" y="416454"/>
                </a:lnTo>
                <a:lnTo>
                  <a:pt x="159488" y="433204"/>
                </a:lnTo>
                <a:lnTo>
                  <a:pt x="204717" y="441664"/>
                </a:lnTo>
                <a:lnTo>
                  <a:pt x="228754" y="442715"/>
                </a:lnTo>
                <a:lnTo>
                  <a:pt x="228623" y="442715"/>
                </a:lnTo>
                <a:lnTo>
                  <a:pt x="275201" y="438500"/>
                </a:lnTo>
                <a:lnTo>
                  <a:pt x="317954" y="425762"/>
                </a:lnTo>
                <a:lnTo>
                  <a:pt x="356325" y="405539"/>
                </a:lnTo>
                <a:lnTo>
                  <a:pt x="389497" y="378779"/>
                </a:lnTo>
                <a:lnTo>
                  <a:pt x="409772" y="355443"/>
                </a:lnTo>
                <a:lnTo>
                  <a:pt x="227446" y="355443"/>
                </a:lnTo>
                <a:lnTo>
                  <a:pt x="227446" y="355288"/>
                </a:lnTo>
                <a:lnTo>
                  <a:pt x="187350" y="350034"/>
                </a:lnTo>
                <a:lnTo>
                  <a:pt x="143588" y="327158"/>
                </a:lnTo>
                <a:lnTo>
                  <a:pt x="113341" y="287969"/>
                </a:lnTo>
                <a:lnTo>
                  <a:pt x="101347" y="249673"/>
                </a:lnTo>
                <a:lnTo>
                  <a:pt x="99009" y="220709"/>
                </a:lnTo>
                <a:lnTo>
                  <a:pt x="99973" y="201354"/>
                </a:lnTo>
                <a:lnTo>
                  <a:pt x="102900" y="183205"/>
                </a:lnTo>
                <a:lnTo>
                  <a:pt x="107758" y="166579"/>
                </a:lnTo>
                <a:lnTo>
                  <a:pt x="107837" y="166307"/>
                </a:lnTo>
                <a:lnTo>
                  <a:pt x="134094" y="124102"/>
                </a:lnTo>
                <a:lnTo>
                  <a:pt x="174991" y="96773"/>
                </a:lnTo>
                <a:lnTo>
                  <a:pt x="227446" y="87388"/>
                </a:lnTo>
                <a:lnTo>
                  <a:pt x="410707" y="87388"/>
                </a:lnTo>
                <a:lnTo>
                  <a:pt x="404262" y="78942"/>
                </a:lnTo>
                <a:lnTo>
                  <a:pt x="373265" y="49156"/>
                </a:lnTo>
                <a:lnTo>
                  <a:pt x="337023" y="25818"/>
                </a:lnTo>
                <a:lnTo>
                  <a:pt x="296050" y="9346"/>
                </a:lnTo>
                <a:lnTo>
                  <a:pt x="251377" y="1040"/>
                </a:lnTo>
                <a:lnTo>
                  <a:pt x="227446" y="0"/>
                </a:lnTo>
                <a:close/>
              </a:path>
              <a:path w="454659" h="443230">
                <a:moveTo>
                  <a:pt x="410707" y="87388"/>
                </a:moveTo>
                <a:lnTo>
                  <a:pt x="227446" y="87388"/>
                </a:lnTo>
                <a:lnTo>
                  <a:pt x="241281" y="87972"/>
                </a:lnTo>
                <a:lnTo>
                  <a:pt x="254553" y="89723"/>
                </a:lnTo>
                <a:lnTo>
                  <a:pt x="290974" y="102007"/>
                </a:lnTo>
                <a:lnTo>
                  <a:pt x="328627" y="133593"/>
                </a:lnTo>
                <a:lnTo>
                  <a:pt x="350903" y="179173"/>
                </a:lnTo>
                <a:lnTo>
                  <a:pt x="356139" y="220709"/>
                </a:lnTo>
                <a:lnTo>
                  <a:pt x="356120" y="221331"/>
                </a:lnTo>
                <a:lnTo>
                  <a:pt x="346930" y="275411"/>
                </a:lnTo>
                <a:lnTo>
                  <a:pt x="320390" y="318165"/>
                </a:lnTo>
                <a:lnTo>
                  <a:pt x="279726" y="345948"/>
                </a:lnTo>
                <a:lnTo>
                  <a:pt x="227446" y="355443"/>
                </a:lnTo>
                <a:lnTo>
                  <a:pt x="409772" y="355443"/>
                </a:lnTo>
                <a:lnTo>
                  <a:pt x="437236" y="308461"/>
                </a:lnTo>
                <a:lnTo>
                  <a:pt x="450004" y="266647"/>
                </a:lnTo>
                <a:lnTo>
                  <a:pt x="454239" y="221331"/>
                </a:lnTo>
                <a:lnTo>
                  <a:pt x="453186" y="198088"/>
                </a:lnTo>
                <a:lnTo>
                  <a:pt x="444929" y="154732"/>
                </a:lnTo>
                <a:lnTo>
                  <a:pt x="428250" y="114072"/>
                </a:lnTo>
                <a:lnTo>
                  <a:pt x="417176" y="95865"/>
                </a:lnTo>
                <a:lnTo>
                  <a:pt x="410707" y="87388"/>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27" name="object 8"/>
          <p:cNvSpPr/>
          <p:nvPr/>
        </p:nvSpPr>
        <p:spPr>
          <a:xfrm>
            <a:off x="7806960" y="986040"/>
            <a:ext cx="369000" cy="428040"/>
          </a:xfrm>
          <a:custGeom>
            <a:avLst/>
            <a:gdLst>
              <a:gd name="textAreaLeft" fmla="*/ 0 w 369000"/>
              <a:gd name="textAreaRight" fmla="*/ 369720 w 369000"/>
              <a:gd name="textAreaTop" fmla="*/ 0 h 428040"/>
              <a:gd name="textAreaBottom" fmla="*/ 428760 h 428040"/>
            </a:gdLst>
            <a:ahLst/>
            <a:cxnLst/>
            <a:rect l="textAreaLeft" t="textAreaTop" r="textAreaRight" b="textAreaBottom"/>
            <a:pathLst>
              <a:path w="369570" h="428625">
                <a:moveTo>
                  <a:pt x="67880" y="0"/>
                </a:moveTo>
                <a:lnTo>
                  <a:pt x="0" y="0"/>
                </a:lnTo>
                <a:lnTo>
                  <a:pt x="0" y="428460"/>
                </a:lnTo>
                <a:lnTo>
                  <a:pt x="96655" y="428460"/>
                </a:lnTo>
                <a:lnTo>
                  <a:pt x="96655" y="172137"/>
                </a:lnTo>
                <a:lnTo>
                  <a:pt x="43945" y="105016"/>
                </a:lnTo>
                <a:lnTo>
                  <a:pt x="67814" y="289"/>
                </a:lnTo>
                <a:lnTo>
                  <a:pt x="67880" y="0"/>
                </a:lnTo>
                <a:close/>
              </a:path>
              <a:path w="369570" h="428625">
                <a:moveTo>
                  <a:pt x="68108" y="289"/>
                </a:moveTo>
                <a:lnTo>
                  <a:pt x="96655" y="85572"/>
                </a:lnTo>
                <a:lnTo>
                  <a:pt x="96655" y="172137"/>
                </a:lnTo>
                <a:lnTo>
                  <a:pt x="297842" y="428331"/>
                </a:lnTo>
                <a:lnTo>
                  <a:pt x="297774" y="427898"/>
                </a:lnTo>
                <a:lnTo>
                  <a:pt x="272177" y="342887"/>
                </a:lnTo>
                <a:lnTo>
                  <a:pt x="272177" y="259752"/>
                </a:lnTo>
                <a:lnTo>
                  <a:pt x="68108" y="289"/>
                </a:lnTo>
                <a:close/>
              </a:path>
              <a:path w="369570" h="428625">
                <a:moveTo>
                  <a:pt x="272177" y="259752"/>
                </a:moveTo>
                <a:lnTo>
                  <a:pt x="272177" y="342887"/>
                </a:lnTo>
                <a:lnTo>
                  <a:pt x="297904" y="428331"/>
                </a:lnTo>
                <a:lnTo>
                  <a:pt x="297943" y="427898"/>
                </a:lnTo>
                <a:lnTo>
                  <a:pt x="322270" y="323443"/>
                </a:lnTo>
                <a:lnTo>
                  <a:pt x="272177" y="259752"/>
                </a:lnTo>
                <a:close/>
              </a:path>
              <a:path w="369570" h="428625">
                <a:moveTo>
                  <a:pt x="369486" y="0"/>
                </a:moveTo>
                <a:lnTo>
                  <a:pt x="272177" y="0"/>
                </a:lnTo>
                <a:lnTo>
                  <a:pt x="272177" y="259752"/>
                </a:lnTo>
                <a:lnTo>
                  <a:pt x="322270" y="323443"/>
                </a:lnTo>
                <a:lnTo>
                  <a:pt x="297943" y="427898"/>
                </a:lnTo>
                <a:lnTo>
                  <a:pt x="297943" y="428331"/>
                </a:lnTo>
                <a:lnTo>
                  <a:pt x="369486" y="428331"/>
                </a:lnTo>
                <a:lnTo>
                  <a:pt x="369486" y="0"/>
                </a:lnTo>
                <a:close/>
              </a:path>
              <a:path w="369570" h="428625">
                <a:moveTo>
                  <a:pt x="67880" y="0"/>
                </a:moveTo>
                <a:lnTo>
                  <a:pt x="43945" y="105016"/>
                </a:lnTo>
                <a:lnTo>
                  <a:pt x="96655" y="172137"/>
                </a:lnTo>
                <a:lnTo>
                  <a:pt x="96655" y="85572"/>
                </a:lnTo>
                <a:lnTo>
                  <a:pt x="68108" y="289"/>
                </a:lnTo>
                <a:lnTo>
                  <a:pt x="67880" y="0"/>
                </a:lnTo>
                <a:close/>
              </a:path>
              <a:path w="369570" h="428625">
                <a:moveTo>
                  <a:pt x="68011" y="0"/>
                </a:moveTo>
                <a:lnTo>
                  <a:pt x="67880" y="0"/>
                </a:lnTo>
                <a:lnTo>
                  <a:pt x="68108" y="289"/>
                </a:lnTo>
                <a:lnTo>
                  <a:pt x="68011"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28" name="object 9"/>
          <p:cNvSpPr/>
          <p:nvPr/>
        </p:nvSpPr>
        <p:spPr>
          <a:xfrm>
            <a:off x="4195440" y="1479960"/>
            <a:ext cx="467280" cy="606240"/>
          </a:xfrm>
          <a:custGeom>
            <a:avLst/>
            <a:gdLst>
              <a:gd name="textAreaLeft" fmla="*/ 0 w 467280"/>
              <a:gd name="textAreaRight" fmla="*/ 468000 w 467280"/>
              <a:gd name="textAreaTop" fmla="*/ 0 h 606240"/>
              <a:gd name="textAreaBottom" fmla="*/ 606960 h 606240"/>
            </a:gdLst>
            <a:ahLst/>
            <a:cxnLst/>
            <a:rect l="textAreaLeft" t="textAreaTop" r="textAreaRight" b="textAreaBottom"/>
            <a:pathLst>
              <a:path w="467995" h="607060">
                <a:moveTo>
                  <a:pt x="225219" y="531907"/>
                </a:moveTo>
                <a:lnTo>
                  <a:pt x="90520" y="531907"/>
                </a:lnTo>
                <a:lnTo>
                  <a:pt x="83039" y="554153"/>
                </a:lnTo>
                <a:lnTo>
                  <a:pt x="82987" y="554309"/>
                </a:lnTo>
                <a:lnTo>
                  <a:pt x="96182" y="593653"/>
                </a:lnTo>
                <a:lnTo>
                  <a:pt x="135853" y="606739"/>
                </a:lnTo>
                <a:lnTo>
                  <a:pt x="150907" y="606739"/>
                </a:lnTo>
                <a:lnTo>
                  <a:pt x="152312" y="593653"/>
                </a:lnTo>
                <a:lnTo>
                  <a:pt x="153190" y="591654"/>
                </a:lnTo>
                <a:lnTo>
                  <a:pt x="156555" y="584200"/>
                </a:lnTo>
                <a:lnTo>
                  <a:pt x="163614" y="578581"/>
                </a:lnTo>
                <a:lnTo>
                  <a:pt x="173495" y="576711"/>
                </a:lnTo>
                <a:lnTo>
                  <a:pt x="200247" y="576711"/>
                </a:lnTo>
                <a:lnTo>
                  <a:pt x="225219" y="531907"/>
                </a:lnTo>
                <a:close/>
              </a:path>
              <a:path w="467995" h="607060">
                <a:moveTo>
                  <a:pt x="0" y="0"/>
                </a:moveTo>
                <a:lnTo>
                  <a:pt x="15067" y="44959"/>
                </a:lnTo>
                <a:lnTo>
                  <a:pt x="7533" y="67360"/>
                </a:lnTo>
                <a:lnTo>
                  <a:pt x="16783" y="72448"/>
                </a:lnTo>
                <a:lnTo>
                  <a:pt x="25186" y="87711"/>
                </a:lnTo>
                <a:lnTo>
                  <a:pt x="32649" y="112830"/>
                </a:lnTo>
                <a:lnTo>
                  <a:pt x="32743" y="113147"/>
                </a:lnTo>
                <a:lnTo>
                  <a:pt x="45333" y="194623"/>
                </a:lnTo>
                <a:lnTo>
                  <a:pt x="50352" y="250481"/>
                </a:lnTo>
                <a:lnTo>
                  <a:pt x="54540" y="316595"/>
                </a:lnTo>
                <a:lnTo>
                  <a:pt x="57888" y="392876"/>
                </a:lnTo>
                <a:lnTo>
                  <a:pt x="60288" y="475493"/>
                </a:lnTo>
                <a:lnTo>
                  <a:pt x="60399" y="524280"/>
                </a:lnTo>
                <a:lnTo>
                  <a:pt x="52865" y="531751"/>
                </a:lnTo>
                <a:lnTo>
                  <a:pt x="60399" y="531751"/>
                </a:lnTo>
                <a:lnTo>
                  <a:pt x="52865" y="554153"/>
                </a:lnTo>
                <a:lnTo>
                  <a:pt x="60399" y="591654"/>
                </a:lnTo>
                <a:lnTo>
                  <a:pt x="75453" y="591654"/>
                </a:lnTo>
                <a:lnTo>
                  <a:pt x="82969" y="584200"/>
                </a:lnTo>
                <a:lnTo>
                  <a:pt x="82987" y="576711"/>
                </a:lnTo>
                <a:lnTo>
                  <a:pt x="75453" y="569252"/>
                </a:lnTo>
                <a:lnTo>
                  <a:pt x="75453" y="546837"/>
                </a:lnTo>
                <a:lnTo>
                  <a:pt x="90520" y="531907"/>
                </a:lnTo>
                <a:lnTo>
                  <a:pt x="225219" y="531907"/>
                </a:lnTo>
                <a:lnTo>
                  <a:pt x="237792" y="509350"/>
                </a:lnTo>
                <a:lnTo>
                  <a:pt x="196239" y="509350"/>
                </a:lnTo>
                <a:lnTo>
                  <a:pt x="188592" y="501816"/>
                </a:lnTo>
                <a:lnTo>
                  <a:pt x="196002" y="486767"/>
                </a:lnTo>
                <a:lnTo>
                  <a:pt x="203518" y="475493"/>
                </a:lnTo>
                <a:lnTo>
                  <a:pt x="211122" y="468039"/>
                </a:lnTo>
                <a:lnTo>
                  <a:pt x="218827" y="464391"/>
                </a:lnTo>
                <a:lnTo>
                  <a:pt x="262852" y="464391"/>
                </a:lnTo>
                <a:lnTo>
                  <a:pt x="271267" y="449292"/>
                </a:lnTo>
                <a:lnTo>
                  <a:pt x="226518" y="449292"/>
                </a:lnTo>
                <a:lnTo>
                  <a:pt x="226518" y="441833"/>
                </a:lnTo>
                <a:lnTo>
                  <a:pt x="249105" y="419432"/>
                </a:lnTo>
                <a:lnTo>
                  <a:pt x="287911" y="419432"/>
                </a:lnTo>
                <a:lnTo>
                  <a:pt x="300397" y="397030"/>
                </a:lnTo>
                <a:lnTo>
                  <a:pt x="173652" y="397030"/>
                </a:lnTo>
                <a:lnTo>
                  <a:pt x="173652" y="367001"/>
                </a:lnTo>
                <a:lnTo>
                  <a:pt x="75453" y="367001"/>
                </a:lnTo>
                <a:lnTo>
                  <a:pt x="75453" y="284541"/>
                </a:lnTo>
                <a:lnTo>
                  <a:pt x="165974" y="284541"/>
                </a:lnTo>
                <a:lnTo>
                  <a:pt x="158597" y="277238"/>
                </a:lnTo>
                <a:lnTo>
                  <a:pt x="166131" y="277238"/>
                </a:lnTo>
                <a:lnTo>
                  <a:pt x="163707" y="262140"/>
                </a:lnTo>
                <a:lnTo>
                  <a:pt x="67933" y="262140"/>
                </a:lnTo>
                <a:lnTo>
                  <a:pt x="67933" y="224652"/>
                </a:lnTo>
                <a:lnTo>
                  <a:pt x="157687" y="224652"/>
                </a:lnTo>
                <a:lnTo>
                  <a:pt x="156775" y="218969"/>
                </a:lnTo>
                <a:lnTo>
                  <a:pt x="146795" y="165874"/>
                </a:lnTo>
                <a:lnTo>
                  <a:pt x="136208" y="117938"/>
                </a:lnTo>
                <a:lnTo>
                  <a:pt x="125026" y="75148"/>
                </a:lnTo>
                <a:lnTo>
                  <a:pt x="120265" y="59902"/>
                </a:lnTo>
                <a:lnTo>
                  <a:pt x="90677" y="59902"/>
                </a:lnTo>
                <a:lnTo>
                  <a:pt x="85003" y="33671"/>
                </a:lnTo>
                <a:lnTo>
                  <a:pt x="67988" y="14954"/>
                </a:lnTo>
                <a:lnTo>
                  <a:pt x="39649" y="3735"/>
                </a:lnTo>
                <a:lnTo>
                  <a:pt x="0" y="0"/>
                </a:lnTo>
                <a:close/>
              </a:path>
              <a:path w="467995" h="607060">
                <a:moveTo>
                  <a:pt x="200247" y="576711"/>
                </a:moveTo>
                <a:lnTo>
                  <a:pt x="173495" y="576711"/>
                </a:lnTo>
                <a:lnTo>
                  <a:pt x="181046" y="584200"/>
                </a:lnTo>
                <a:lnTo>
                  <a:pt x="196072" y="584200"/>
                </a:lnTo>
                <a:lnTo>
                  <a:pt x="200247" y="576711"/>
                </a:lnTo>
                <a:close/>
              </a:path>
              <a:path w="467995" h="607060">
                <a:moveTo>
                  <a:pt x="262852" y="464391"/>
                </a:moveTo>
                <a:lnTo>
                  <a:pt x="218827" y="464391"/>
                </a:lnTo>
                <a:lnTo>
                  <a:pt x="203773" y="509350"/>
                </a:lnTo>
                <a:lnTo>
                  <a:pt x="237792" y="509350"/>
                </a:lnTo>
                <a:lnTo>
                  <a:pt x="262852" y="464391"/>
                </a:lnTo>
                <a:close/>
              </a:path>
              <a:path w="467995" h="607060">
                <a:moveTo>
                  <a:pt x="287911" y="419432"/>
                </a:moveTo>
                <a:lnTo>
                  <a:pt x="249105" y="419432"/>
                </a:lnTo>
                <a:lnTo>
                  <a:pt x="249105" y="426890"/>
                </a:lnTo>
                <a:lnTo>
                  <a:pt x="226518" y="449292"/>
                </a:lnTo>
                <a:lnTo>
                  <a:pt x="271267" y="449292"/>
                </a:lnTo>
                <a:lnTo>
                  <a:pt x="287911" y="419432"/>
                </a:lnTo>
                <a:close/>
              </a:path>
              <a:path w="467995" h="607060">
                <a:moveTo>
                  <a:pt x="301971" y="194779"/>
                </a:moveTo>
                <a:lnTo>
                  <a:pt x="267998" y="243784"/>
                </a:lnTo>
                <a:lnTo>
                  <a:pt x="238924" y="288505"/>
                </a:lnTo>
                <a:lnTo>
                  <a:pt x="214758" y="328949"/>
                </a:lnTo>
                <a:lnTo>
                  <a:pt x="195509" y="365122"/>
                </a:lnTo>
                <a:lnTo>
                  <a:pt x="181185" y="397030"/>
                </a:lnTo>
                <a:lnTo>
                  <a:pt x="300397" y="397030"/>
                </a:lnTo>
                <a:lnTo>
                  <a:pt x="354680" y="299640"/>
                </a:lnTo>
                <a:lnTo>
                  <a:pt x="389737" y="249029"/>
                </a:lnTo>
                <a:lnTo>
                  <a:pt x="408674" y="224652"/>
                </a:lnTo>
                <a:lnTo>
                  <a:pt x="347461" y="224652"/>
                </a:lnTo>
                <a:lnTo>
                  <a:pt x="360954" y="202250"/>
                </a:lnTo>
                <a:lnTo>
                  <a:pt x="309505" y="202250"/>
                </a:lnTo>
                <a:lnTo>
                  <a:pt x="301971" y="194779"/>
                </a:lnTo>
                <a:close/>
              </a:path>
              <a:path w="467995" h="607060">
                <a:moveTo>
                  <a:pt x="165974" y="284541"/>
                </a:moveTo>
                <a:lnTo>
                  <a:pt x="82987" y="284541"/>
                </a:lnTo>
                <a:lnTo>
                  <a:pt x="82987" y="367001"/>
                </a:lnTo>
                <a:lnTo>
                  <a:pt x="173652" y="367001"/>
                </a:lnTo>
                <a:lnTo>
                  <a:pt x="173652" y="359529"/>
                </a:lnTo>
                <a:lnTo>
                  <a:pt x="181185" y="352058"/>
                </a:lnTo>
                <a:lnTo>
                  <a:pt x="166131" y="352058"/>
                </a:lnTo>
                <a:lnTo>
                  <a:pt x="166131" y="284697"/>
                </a:lnTo>
                <a:lnTo>
                  <a:pt x="165974" y="284541"/>
                </a:lnTo>
                <a:close/>
              </a:path>
              <a:path w="467995" h="607060">
                <a:moveTo>
                  <a:pt x="211463" y="292013"/>
                </a:moveTo>
                <a:lnTo>
                  <a:pt x="188876" y="322042"/>
                </a:lnTo>
                <a:lnTo>
                  <a:pt x="188876" y="329500"/>
                </a:lnTo>
                <a:lnTo>
                  <a:pt x="211346" y="299640"/>
                </a:lnTo>
                <a:lnTo>
                  <a:pt x="211463" y="292013"/>
                </a:lnTo>
                <a:close/>
              </a:path>
              <a:path w="467995" h="607060">
                <a:moveTo>
                  <a:pt x="226518" y="262140"/>
                </a:moveTo>
                <a:lnTo>
                  <a:pt x="218984" y="262140"/>
                </a:lnTo>
                <a:lnTo>
                  <a:pt x="211463" y="284541"/>
                </a:lnTo>
                <a:lnTo>
                  <a:pt x="211463" y="292013"/>
                </a:lnTo>
                <a:lnTo>
                  <a:pt x="218984" y="292013"/>
                </a:lnTo>
                <a:lnTo>
                  <a:pt x="226518" y="284541"/>
                </a:lnTo>
                <a:lnTo>
                  <a:pt x="226518" y="262140"/>
                </a:lnTo>
                <a:close/>
              </a:path>
              <a:path w="467995" h="607060">
                <a:moveTo>
                  <a:pt x="157687" y="224652"/>
                </a:moveTo>
                <a:lnTo>
                  <a:pt x="75453" y="224652"/>
                </a:lnTo>
                <a:lnTo>
                  <a:pt x="75453" y="262140"/>
                </a:lnTo>
                <a:lnTo>
                  <a:pt x="163707" y="262140"/>
                </a:lnTo>
                <a:lnTo>
                  <a:pt x="157687" y="224652"/>
                </a:lnTo>
                <a:close/>
              </a:path>
              <a:path w="467995" h="607060">
                <a:moveTo>
                  <a:pt x="309662" y="142348"/>
                </a:moveTo>
                <a:lnTo>
                  <a:pt x="286414" y="165874"/>
                </a:lnTo>
                <a:lnTo>
                  <a:pt x="267403" y="188655"/>
                </a:lnTo>
                <a:lnTo>
                  <a:pt x="252505" y="210805"/>
                </a:lnTo>
                <a:lnTo>
                  <a:pt x="241742" y="232266"/>
                </a:lnTo>
                <a:lnTo>
                  <a:pt x="241742" y="239738"/>
                </a:lnTo>
                <a:lnTo>
                  <a:pt x="309662" y="149820"/>
                </a:lnTo>
                <a:lnTo>
                  <a:pt x="309662" y="142348"/>
                </a:lnTo>
                <a:close/>
              </a:path>
              <a:path w="467995" h="607060">
                <a:moveTo>
                  <a:pt x="441211" y="187152"/>
                </a:moveTo>
                <a:lnTo>
                  <a:pt x="377582" y="187152"/>
                </a:lnTo>
                <a:lnTo>
                  <a:pt x="377465" y="194779"/>
                </a:lnTo>
                <a:lnTo>
                  <a:pt x="354994" y="224652"/>
                </a:lnTo>
                <a:lnTo>
                  <a:pt x="408674" y="224652"/>
                </a:lnTo>
                <a:lnTo>
                  <a:pt x="420307" y="209678"/>
                </a:lnTo>
                <a:lnTo>
                  <a:pt x="441211" y="187152"/>
                </a:lnTo>
                <a:close/>
              </a:path>
              <a:path w="467995" h="607060">
                <a:moveTo>
                  <a:pt x="448600" y="179849"/>
                </a:moveTo>
                <a:lnTo>
                  <a:pt x="324559" y="179849"/>
                </a:lnTo>
                <a:lnTo>
                  <a:pt x="309505" y="202250"/>
                </a:lnTo>
                <a:lnTo>
                  <a:pt x="360954" y="202250"/>
                </a:lnTo>
                <a:lnTo>
                  <a:pt x="369955" y="187307"/>
                </a:lnTo>
                <a:lnTo>
                  <a:pt x="370048" y="187152"/>
                </a:lnTo>
                <a:lnTo>
                  <a:pt x="441211" y="187152"/>
                </a:lnTo>
                <a:lnTo>
                  <a:pt x="446376" y="181586"/>
                </a:lnTo>
                <a:lnTo>
                  <a:pt x="448600" y="179849"/>
                </a:lnTo>
                <a:close/>
              </a:path>
              <a:path w="467995" h="607060">
                <a:moveTo>
                  <a:pt x="400170" y="97389"/>
                </a:moveTo>
                <a:lnTo>
                  <a:pt x="385115" y="97389"/>
                </a:lnTo>
                <a:lnTo>
                  <a:pt x="301971" y="187307"/>
                </a:lnTo>
                <a:lnTo>
                  <a:pt x="301971" y="194779"/>
                </a:lnTo>
                <a:lnTo>
                  <a:pt x="317025" y="179849"/>
                </a:lnTo>
                <a:lnTo>
                  <a:pt x="448600" y="179849"/>
                </a:lnTo>
                <a:lnTo>
                  <a:pt x="458167" y="172377"/>
                </a:lnTo>
                <a:lnTo>
                  <a:pt x="392636" y="172377"/>
                </a:lnTo>
                <a:lnTo>
                  <a:pt x="430448" y="127418"/>
                </a:lnTo>
                <a:lnTo>
                  <a:pt x="400170" y="97389"/>
                </a:lnTo>
                <a:close/>
              </a:path>
              <a:path w="467995" h="607060">
                <a:moveTo>
                  <a:pt x="460569" y="119947"/>
                </a:moveTo>
                <a:lnTo>
                  <a:pt x="440710" y="134155"/>
                </a:lnTo>
                <a:lnTo>
                  <a:pt x="426542" y="147621"/>
                </a:lnTo>
                <a:lnTo>
                  <a:pt x="418051" y="160358"/>
                </a:lnTo>
                <a:lnTo>
                  <a:pt x="415224" y="172377"/>
                </a:lnTo>
                <a:lnTo>
                  <a:pt x="458167" y="172377"/>
                </a:lnTo>
                <a:lnTo>
                  <a:pt x="467933" y="164750"/>
                </a:lnTo>
                <a:lnTo>
                  <a:pt x="430291" y="164750"/>
                </a:lnTo>
                <a:lnTo>
                  <a:pt x="432197" y="156264"/>
                </a:lnTo>
                <a:lnTo>
                  <a:pt x="437794" y="149820"/>
                </a:lnTo>
                <a:lnTo>
                  <a:pt x="437655" y="149820"/>
                </a:lnTo>
                <a:lnTo>
                  <a:pt x="447363" y="145062"/>
                </a:lnTo>
                <a:lnTo>
                  <a:pt x="460569" y="142348"/>
                </a:lnTo>
                <a:lnTo>
                  <a:pt x="460569" y="119947"/>
                </a:lnTo>
                <a:close/>
              </a:path>
              <a:path w="467995" h="607060">
                <a:moveTo>
                  <a:pt x="467933" y="142348"/>
                </a:moveTo>
                <a:lnTo>
                  <a:pt x="458052" y="143749"/>
                </a:lnTo>
                <a:lnTo>
                  <a:pt x="450994" y="147950"/>
                </a:lnTo>
                <a:lnTo>
                  <a:pt x="446757" y="154951"/>
                </a:lnTo>
                <a:lnTo>
                  <a:pt x="445345" y="164750"/>
                </a:lnTo>
                <a:lnTo>
                  <a:pt x="467933" y="164750"/>
                </a:lnTo>
                <a:lnTo>
                  <a:pt x="467933" y="142348"/>
                </a:lnTo>
                <a:close/>
              </a:path>
              <a:path w="467995" h="607060">
                <a:moveTo>
                  <a:pt x="362528" y="89918"/>
                </a:moveTo>
                <a:lnTo>
                  <a:pt x="352647" y="94093"/>
                </a:lnTo>
                <a:lnTo>
                  <a:pt x="343033" y="101727"/>
                </a:lnTo>
                <a:lnTo>
                  <a:pt x="333714" y="112830"/>
                </a:lnTo>
                <a:lnTo>
                  <a:pt x="324716" y="127418"/>
                </a:lnTo>
                <a:lnTo>
                  <a:pt x="332249" y="127418"/>
                </a:lnTo>
                <a:lnTo>
                  <a:pt x="362528" y="97389"/>
                </a:lnTo>
                <a:lnTo>
                  <a:pt x="362528" y="89918"/>
                </a:lnTo>
                <a:close/>
              </a:path>
              <a:path w="467995" h="607060">
                <a:moveTo>
                  <a:pt x="113265" y="37487"/>
                </a:moveTo>
                <a:lnTo>
                  <a:pt x="98198" y="37487"/>
                </a:lnTo>
                <a:lnTo>
                  <a:pt x="98198" y="59902"/>
                </a:lnTo>
                <a:lnTo>
                  <a:pt x="120265" y="59902"/>
                </a:lnTo>
                <a:lnTo>
                  <a:pt x="113265" y="37487"/>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29" name="object 10"/>
          <p:cNvSpPr/>
          <p:nvPr/>
        </p:nvSpPr>
        <p:spPr>
          <a:xfrm>
            <a:off x="4731480" y="1478880"/>
            <a:ext cx="528120" cy="598680"/>
          </a:xfrm>
          <a:custGeom>
            <a:avLst/>
            <a:gdLst>
              <a:gd name="textAreaLeft" fmla="*/ 0 w 528120"/>
              <a:gd name="textAreaRight" fmla="*/ 528840 w 528120"/>
              <a:gd name="textAreaTop" fmla="*/ 0 h 598680"/>
              <a:gd name="textAreaBottom" fmla="*/ 599400 h 598680"/>
            </a:gdLst>
            <a:ahLst/>
            <a:cxnLst/>
            <a:rect l="textAreaLeft" t="textAreaTop" r="textAreaRight" b="textAreaBottom"/>
            <a:pathLst>
              <a:path w="528954" h="599439">
                <a:moveTo>
                  <a:pt x="120786" y="119947"/>
                </a:moveTo>
                <a:lnTo>
                  <a:pt x="77321" y="178230"/>
                </a:lnTo>
                <a:lnTo>
                  <a:pt x="43503" y="229105"/>
                </a:lnTo>
                <a:lnTo>
                  <a:pt x="19339" y="272556"/>
                </a:lnTo>
                <a:lnTo>
                  <a:pt x="4836" y="308569"/>
                </a:lnTo>
                <a:lnTo>
                  <a:pt x="0" y="337128"/>
                </a:lnTo>
                <a:lnTo>
                  <a:pt x="0" y="352071"/>
                </a:lnTo>
                <a:lnTo>
                  <a:pt x="7520" y="404488"/>
                </a:lnTo>
                <a:lnTo>
                  <a:pt x="0" y="411960"/>
                </a:lnTo>
                <a:lnTo>
                  <a:pt x="30265" y="456919"/>
                </a:lnTo>
                <a:lnTo>
                  <a:pt x="49627" y="500415"/>
                </a:lnTo>
                <a:lnTo>
                  <a:pt x="76340" y="536002"/>
                </a:lnTo>
                <a:lnTo>
                  <a:pt x="110407" y="563681"/>
                </a:lnTo>
                <a:lnTo>
                  <a:pt x="151834" y="583451"/>
                </a:lnTo>
                <a:lnTo>
                  <a:pt x="200624" y="595314"/>
                </a:lnTo>
                <a:lnTo>
                  <a:pt x="256783" y="599268"/>
                </a:lnTo>
                <a:lnTo>
                  <a:pt x="264316" y="599268"/>
                </a:lnTo>
                <a:lnTo>
                  <a:pt x="302115" y="591809"/>
                </a:lnTo>
                <a:lnTo>
                  <a:pt x="351535" y="560031"/>
                </a:lnTo>
                <a:lnTo>
                  <a:pt x="359161" y="554153"/>
                </a:lnTo>
                <a:lnTo>
                  <a:pt x="173638" y="554153"/>
                </a:lnTo>
                <a:lnTo>
                  <a:pt x="135840" y="531751"/>
                </a:lnTo>
                <a:lnTo>
                  <a:pt x="135840" y="524280"/>
                </a:lnTo>
                <a:lnTo>
                  <a:pt x="397277" y="524280"/>
                </a:lnTo>
                <a:lnTo>
                  <a:pt x="428895" y="494420"/>
                </a:lnTo>
                <a:lnTo>
                  <a:pt x="181172" y="494420"/>
                </a:lnTo>
                <a:lnTo>
                  <a:pt x="151501" y="470988"/>
                </a:lnTo>
                <a:lnTo>
                  <a:pt x="130271" y="445720"/>
                </a:lnTo>
                <a:lnTo>
                  <a:pt x="117512" y="418586"/>
                </a:lnTo>
                <a:lnTo>
                  <a:pt x="114348" y="397030"/>
                </a:lnTo>
                <a:lnTo>
                  <a:pt x="22587" y="397030"/>
                </a:lnTo>
                <a:lnTo>
                  <a:pt x="22587" y="337128"/>
                </a:lnTo>
                <a:lnTo>
                  <a:pt x="129521" y="337128"/>
                </a:lnTo>
                <a:lnTo>
                  <a:pt x="136569" y="314415"/>
                </a:lnTo>
                <a:lnTo>
                  <a:pt x="136685" y="314043"/>
                </a:lnTo>
                <a:lnTo>
                  <a:pt x="142523" y="299640"/>
                </a:lnTo>
                <a:lnTo>
                  <a:pt x="30108" y="299640"/>
                </a:lnTo>
                <a:lnTo>
                  <a:pt x="30108" y="292169"/>
                </a:lnTo>
                <a:lnTo>
                  <a:pt x="48929" y="247828"/>
                </a:lnTo>
                <a:lnTo>
                  <a:pt x="70326" y="205591"/>
                </a:lnTo>
                <a:lnTo>
                  <a:pt x="94283" y="165455"/>
                </a:lnTo>
                <a:lnTo>
                  <a:pt x="120786" y="127418"/>
                </a:lnTo>
                <a:lnTo>
                  <a:pt x="120786" y="119947"/>
                </a:lnTo>
                <a:close/>
              </a:path>
              <a:path w="528954" h="599439">
                <a:moveTo>
                  <a:pt x="397277" y="524280"/>
                </a:moveTo>
                <a:lnTo>
                  <a:pt x="135840" y="524280"/>
                </a:lnTo>
                <a:lnTo>
                  <a:pt x="173638" y="546695"/>
                </a:lnTo>
                <a:lnTo>
                  <a:pt x="173638" y="554153"/>
                </a:lnTo>
                <a:lnTo>
                  <a:pt x="359161" y="554153"/>
                </a:lnTo>
                <a:lnTo>
                  <a:pt x="394411" y="526986"/>
                </a:lnTo>
                <a:lnTo>
                  <a:pt x="397277" y="524280"/>
                </a:lnTo>
                <a:close/>
              </a:path>
              <a:path w="528954" h="599439">
                <a:moveTo>
                  <a:pt x="484502" y="112475"/>
                </a:moveTo>
                <a:lnTo>
                  <a:pt x="339927" y="112475"/>
                </a:lnTo>
                <a:lnTo>
                  <a:pt x="372960" y="117847"/>
                </a:lnTo>
                <a:lnTo>
                  <a:pt x="396537" y="124634"/>
                </a:lnTo>
                <a:lnTo>
                  <a:pt x="410672" y="132849"/>
                </a:lnTo>
                <a:lnTo>
                  <a:pt x="415381" y="142504"/>
                </a:lnTo>
                <a:lnTo>
                  <a:pt x="415381" y="202406"/>
                </a:lnTo>
                <a:lnTo>
                  <a:pt x="405887" y="251274"/>
                </a:lnTo>
                <a:lnTo>
                  <a:pt x="377569" y="322198"/>
                </a:lnTo>
                <a:lnTo>
                  <a:pt x="335987" y="384196"/>
                </a:lnTo>
                <a:lnTo>
                  <a:pt x="296317" y="432418"/>
                </a:lnTo>
                <a:lnTo>
                  <a:pt x="258553" y="466863"/>
                </a:lnTo>
                <a:lnTo>
                  <a:pt x="222685" y="487530"/>
                </a:lnTo>
                <a:lnTo>
                  <a:pt x="188706" y="494420"/>
                </a:lnTo>
                <a:lnTo>
                  <a:pt x="428895" y="494420"/>
                </a:lnTo>
                <a:lnTo>
                  <a:pt x="430790" y="492631"/>
                </a:lnTo>
                <a:lnTo>
                  <a:pt x="460713" y="456919"/>
                </a:lnTo>
                <a:lnTo>
                  <a:pt x="453179" y="456919"/>
                </a:lnTo>
                <a:lnTo>
                  <a:pt x="481687" y="397030"/>
                </a:lnTo>
                <a:lnTo>
                  <a:pt x="347291" y="397030"/>
                </a:lnTo>
                <a:lnTo>
                  <a:pt x="377569" y="359529"/>
                </a:lnTo>
                <a:lnTo>
                  <a:pt x="498092" y="359529"/>
                </a:lnTo>
                <a:lnTo>
                  <a:pt x="501258" y="352071"/>
                </a:lnTo>
                <a:lnTo>
                  <a:pt x="385102" y="352071"/>
                </a:lnTo>
                <a:lnTo>
                  <a:pt x="415381" y="277238"/>
                </a:lnTo>
                <a:lnTo>
                  <a:pt x="526138" y="277238"/>
                </a:lnTo>
                <a:lnTo>
                  <a:pt x="527425" y="269611"/>
                </a:lnTo>
                <a:lnTo>
                  <a:pt x="506058" y="269611"/>
                </a:lnTo>
                <a:lnTo>
                  <a:pt x="484502" y="112475"/>
                </a:lnTo>
                <a:close/>
              </a:path>
              <a:path w="528954" h="599439">
                <a:moveTo>
                  <a:pt x="129521" y="337128"/>
                </a:moveTo>
                <a:lnTo>
                  <a:pt x="30108" y="337128"/>
                </a:lnTo>
                <a:lnTo>
                  <a:pt x="30108" y="397030"/>
                </a:lnTo>
                <a:lnTo>
                  <a:pt x="114348" y="397030"/>
                </a:lnTo>
                <a:lnTo>
                  <a:pt x="113252" y="389558"/>
                </a:lnTo>
                <a:lnTo>
                  <a:pt x="129521" y="337128"/>
                </a:lnTo>
                <a:close/>
              </a:path>
              <a:path w="528954" h="599439">
                <a:moveTo>
                  <a:pt x="498092" y="359529"/>
                </a:moveTo>
                <a:lnTo>
                  <a:pt x="385102" y="359529"/>
                </a:lnTo>
                <a:lnTo>
                  <a:pt x="354824" y="397030"/>
                </a:lnTo>
                <a:lnTo>
                  <a:pt x="481687" y="397030"/>
                </a:lnTo>
                <a:lnTo>
                  <a:pt x="486182" y="387586"/>
                </a:lnTo>
                <a:lnTo>
                  <a:pt x="498092" y="359529"/>
                </a:lnTo>
                <a:close/>
              </a:path>
              <a:path w="528954" h="599439">
                <a:moveTo>
                  <a:pt x="526138" y="277238"/>
                </a:moveTo>
                <a:lnTo>
                  <a:pt x="422901" y="277238"/>
                </a:lnTo>
                <a:lnTo>
                  <a:pt x="430435" y="299640"/>
                </a:lnTo>
                <a:lnTo>
                  <a:pt x="407847" y="352071"/>
                </a:lnTo>
                <a:lnTo>
                  <a:pt x="501258" y="352071"/>
                </a:lnTo>
                <a:lnTo>
                  <a:pt x="504496" y="344444"/>
                </a:lnTo>
                <a:lnTo>
                  <a:pt x="460713" y="344444"/>
                </a:lnTo>
                <a:lnTo>
                  <a:pt x="460713" y="329500"/>
                </a:lnTo>
                <a:lnTo>
                  <a:pt x="468234" y="307099"/>
                </a:lnTo>
                <a:lnTo>
                  <a:pt x="468234" y="306943"/>
                </a:lnTo>
                <a:lnTo>
                  <a:pt x="518271" y="306943"/>
                </a:lnTo>
                <a:lnTo>
                  <a:pt x="523956" y="290168"/>
                </a:lnTo>
                <a:lnTo>
                  <a:pt x="526138" y="277238"/>
                </a:lnTo>
                <a:close/>
              </a:path>
              <a:path w="528954" h="599439">
                <a:moveTo>
                  <a:pt x="518271" y="306943"/>
                </a:moveTo>
                <a:lnTo>
                  <a:pt x="475767" y="306943"/>
                </a:lnTo>
                <a:lnTo>
                  <a:pt x="475767" y="314415"/>
                </a:lnTo>
                <a:lnTo>
                  <a:pt x="468234" y="344444"/>
                </a:lnTo>
                <a:lnTo>
                  <a:pt x="504496" y="344444"/>
                </a:lnTo>
                <a:lnTo>
                  <a:pt x="509781" y="331993"/>
                </a:lnTo>
                <a:lnTo>
                  <a:pt x="518218" y="307099"/>
                </a:lnTo>
                <a:lnTo>
                  <a:pt x="518271" y="306943"/>
                </a:lnTo>
                <a:close/>
              </a:path>
              <a:path w="528954" h="599439">
                <a:moveTo>
                  <a:pt x="434313" y="22557"/>
                </a:moveTo>
                <a:lnTo>
                  <a:pt x="241572" y="22557"/>
                </a:lnTo>
                <a:lnTo>
                  <a:pt x="194191" y="69189"/>
                </a:lnTo>
                <a:lnTo>
                  <a:pt x="152897" y="113477"/>
                </a:lnTo>
                <a:lnTo>
                  <a:pt x="117689" y="155418"/>
                </a:lnTo>
                <a:lnTo>
                  <a:pt x="88562" y="195007"/>
                </a:lnTo>
                <a:lnTo>
                  <a:pt x="65595" y="232111"/>
                </a:lnTo>
                <a:lnTo>
                  <a:pt x="48541" y="267122"/>
                </a:lnTo>
                <a:lnTo>
                  <a:pt x="37641" y="299640"/>
                </a:lnTo>
                <a:lnTo>
                  <a:pt x="142523" y="299640"/>
                </a:lnTo>
                <a:lnTo>
                  <a:pt x="151604" y="277238"/>
                </a:lnTo>
                <a:lnTo>
                  <a:pt x="98041" y="277238"/>
                </a:lnTo>
                <a:lnTo>
                  <a:pt x="120786" y="232266"/>
                </a:lnTo>
                <a:lnTo>
                  <a:pt x="173775" y="232266"/>
                </a:lnTo>
                <a:lnTo>
                  <a:pt x="184654" y="213387"/>
                </a:lnTo>
                <a:lnTo>
                  <a:pt x="209174" y="188232"/>
                </a:lnTo>
                <a:lnTo>
                  <a:pt x="234038" y="179849"/>
                </a:lnTo>
                <a:lnTo>
                  <a:pt x="286904" y="134877"/>
                </a:lnTo>
                <a:lnTo>
                  <a:pt x="279370" y="127418"/>
                </a:lnTo>
                <a:lnTo>
                  <a:pt x="279370" y="119947"/>
                </a:lnTo>
                <a:lnTo>
                  <a:pt x="302200" y="119947"/>
                </a:lnTo>
                <a:lnTo>
                  <a:pt x="317339" y="112475"/>
                </a:lnTo>
                <a:lnTo>
                  <a:pt x="484502" y="112475"/>
                </a:lnTo>
                <a:lnTo>
                  <a:pt x="483458" y="104861"/>
                </a:lnTo>
                <a:lnTo>
                  <a:pt x="508501" y="104861"/>
                </a:lnTo>
                <a:lnTo>
                  <a:pt x="483301" y="67360"/>
                </a:lnTo>
                <a:lnTo>
                  <a:pt x="483301" y="59902"/>
                </a:lnTo>
                <a:lnTo>
                  <a:pt x="490887" y="52430"/>
                </a:lnTo>
                <a:lnTo>
                  <a:pt x="451531" y="29468"/>
                </a:lnTo>
                <a:lnTo>
                  <a:pt x="434313" y="22557"/>
                </a:lnTo>
                <a:close/>
              </a:path>
              <a:path w="528954" h="599439">
                <a:moveTo>
                  <a:pt x="173775" y="232266"/>
                </a:moveTo>
                <a:lnTo>
                  <a:pt x="128149" y="232266"/>
                </a:lnTo>
                <a:lnTo>
                  <a:pt x="105561" y="277238"/>
                </a:lnTo>
                <a:lnTo>
                  <a:pt x="151604" y="277238"/>
                </a:lnTo>
                <a:lnTo>
                  <a:pt x="160488" y="255322"/>
                </a:lnTo>
                <a:lnTo>
                  <a:pt x="173775" y="232266"/>
                </a:lnTo>
                <a:close/>
              </a:path>
              <a:path w="528954" h="599439">
                <a:moveTo>
                  <a:pt x="528685" y="232111"/>
                </a:moveTo>
                <a:lnTo>
                  <a:pt x="522066" y="234470"/>
                </a:lnTo>
                <a:lnTo>
                  <a:pt x="517323" y="241526"/>
                </a:lnTo>
                <a:lnTo>
                  <a:pt x="514468" y="253250"/>
                </a:lnTo>
                <a:lnTo>
                  <a:pt x="513514" y="269611"/>
                </a:lnTo>
                <a:lnTo>
                  <a:pt x="527425" y="269611"/>
                </a:lnTo>
                <a:lnTo>
                  <a:pt x="528685" y="262140"/>
                </a:lnTo>
                <a:lnTo>
                  <a:pt x="528685" y="232111"/>
                </a:lnTo>
                <a:close/>
              </a:path>
              <a:path w="528954" h="599439">
                <a:moveTo>
                  <a:pt x="520969" y="149820"/>
                </a:moveTo>
                <a:lnTo>
                  <a:pt x="505928" y="149820"/>
                </a:lnTo>
                <a:lnTo>
                  <a:pt x="505928" y="187307"/>
                </a:lnTo>
                <a:lnTo>
                  <a:pt x="520969" y="187307"/>
                </a:lnTo>
                <a:lnTo>
                  <a:pt x="520969" y="149820"/>
                </a:lnTo>
                <a:close/>
              </a:path>
              <a:path w="528954" h="599439">
                <a:moveTo>
                  <a:pt x="302200" y="119947"/>
                </a:moveTo>
                <a:lnTo>
                  <a:pt x="279370" y="119947"/>
                </a:lnTo>
                <a:lnTo>
                  <a:pt x="286904" y="127418"/>
                </a:lnTo>
                <a:lnTo>
                  <a:pt x="287061" y="127418"/>
                </a:lnTo>
                <a:lnTo>
                  <a:pt x="302200" y="119947"/>
                </a:lnTo>
                <a:close/>
              </a:path>
              <a:path w="528954" h="599439">
                <a:moveTo>
                  <a:pt x="332393" y="112475"/>
                </a:moveTo>
                <a:lnTo>
                  <a:pt x="317339" y="112475"/>
                </a:lnTo>
                <a:lnTo>
                  <a:pt x="317339" y="119947"/>
                </a:lnTo>
                <a:lnTo>
                  <a:pt x="324860" y="119947"/>
                </a:lnTo>
                <a:lnTo>
                  <a:pt x="332393" y="112475"/>
                </a:lnTo>
                <a:close/>
              </a:path>
              <a:path w="528954" h="599439">
                <a:moveTo>
                  <a:pt x="508501" y="104861"/>
                </a:moveTo>
                <a:lnTo>
                  <a:pt x="491017" y="104861"/>
                </a:lnTo>
                <a:lnTo>
                  <a:pt x="498473" y="112319"/>
                </a:lnTo>
                <a:lnTo>
                  <a:pt x="513514" y="112319"/>
                </a:lnTo>
                <a:lnTo>
                  <a:pt x="508501" y="104861"/>
                </a:lnTo>
                <a:close/>
              </a:path>
              <a:path w="528954" h="599439">
                <a:moveTo>
                  <a:pt x="324703" y="0"/>
                </a:moveTo>
                <a:lnTo>
                  <a:pt x="324703" y="155"/>
                </a:lnTo>
                <a:lnTo>
                  <a:pt x="261908" y="10188"/>
                </a:lnTo>
                <a:lnTo>
                  <a:pt x="217055" y="22289"/>
                </a:lnTo>
                <a:lnTo>
                  <a:pt x="190143" y="36431"/>
                </a:lnTo>
                <a:lnTo>
                  <a:pt x="181259" y="52430"/>
                </a:lnTo>
                <a:lnTo>
                  <a:pt x="181172" y="52586"/>
                </a:lnTo>
                <a:lnTo>
                  <a:pt x="188706" y="52586"/>
                </a:lnTo>
                <a:lnTo>
                  <a:pt x="241572" y="22557"/>
                </a:lnTo>
                <a:lnTo>
                  <a:pt x="434313" y="22557"/>
                </a:lnTo>
                <a:lnTo>
                  <a:pt x="410718" y="13086"/>
                </a:lnTo>
                <a:lnTo>
                  <a:pt x="368444" y="3269"/>
                </a:lnTo>
                <a:lnTo>
                  <a:pt x="324703"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30" name="object 11"/>
          <p:cNvSpPr/>
          <p:nvPr/>
        </p:nvSpPr>
        <p:spPr>
          <a:xfrm>
            <a:off x="5346360" y="1483560"/>
            <a:ext cx="194400" cy="643680"/>
          </a:xfrm>
          <a:custGeom>
            <a:avLst/>
            <a:gdLst>
              <a:gd name="textAreaLeft" fmla="*/ 0 w 194400"/>
              <a:gd name="textAreaRight" fmla="*/ 195120 w 194400"/>
              <a:gd name="textAreaTop" fmla="*/ 0 h 643680"/>
              <a:gd name="textAreaBottom" fmla="*/ 644400 h 643680"/>
            </a:gdLst>
            <a:ahLst/>
            <a:cxnLst/>
            <a:rect l="textAreaLeft" t="textAreaTop" r="textAreaRight" b="textAreaBottom"/>
            <a:pathLst>
              <a:path w="194945" h="644525">
                <a:moveTo>
                  <a:pt x="151979" y="0"/>
                </a:moveTo>
                <a:lnTo>
                  <a:pt x="68142" y="7471"/>
                </a:lnTo>
                <a:lnTo>
                  <a:pt x="67619" y="14930"/>
                </a:lnTo>
                <a:lnTo>
                  <a:pt x="74682" y="22401"/>
                </a:lnTo>
                <a:lnTo>
                  <a:pt x="72458" y="67360"/>
                </a:lnTo>
                <a:lnTo>
                  <a:pt x="64480" y="74832"/>
                </a:lnTo>
                <a:lnTo>
                  <a:pt x="72066" y="74832"/>
                </a:lnTo>
                <a:lnTo>
                  <a:pt x="41460" y="217181"/>
                </a:lnTo>
                <a:lnTo>
                  <a:pt x="48523" y="224652"/>
                </a:lnTo>
                <a:lnTo>
                  <a:pt x="48000" y="232111"/>
                </a:lnTo>
                <a:lnTo>
                  <a:pt x="32959" y="232111"/>
                </a:lnTo>
                <a:lnTo>
                  <a:pt x="32567" y="239582"/>
                </a:lnTo>
                <a:lnTo>
                  <a:pt x="39499" y="247054"/>
                </a:lnTo>
                <a:lnTo>
                  <a:pt x="37798" y="277070"/>
                </a:lnTo>
                <a:lnTo>
                  <a:pt x="21319" y="299485"/>
                </a:lnTo>
                <a:lnTo>
                  <a:pt x="13863" y="434362"/>
                </a:lnTo>
                <a:lnTo>
                  <a:pt x="0" y="546682"/>
                </a:lnTo>
                <a:lnTo>
                  <a:pt x="28904" y="576711"/>
                </a:lnTo>
                <a:lnTo>
                  <a:pt x="18180" y="629141"/>
                </a:lnTo>
                <a:lnTo>
                  <a:pt x="54670" y="644071"/>
                </a:lnTo>
                <a:lnTo>
                  <a:pt x="84883" y="644071"/>
                </a:lnTo>
                <a:lnTo>
                  <a:pt x="88118" y="629515"/>
                </a:lnTo>
                <a:lnTo>
                  <a:pt x="95229" y="614367"/>
                </a:lnTo>
                <a:lnTo>
                  <a:pt x="42114" y="614367"/>
                </a:lnTo>
                <a:lnTo>
                  <a:pt x="44198" y="577022"/>
                </a:lnTo>
                <a:lnTo>
                  <a:pt x="44207" y="576866"/>
                </a:lnTo>
                <a:lnTo>
                  <a:pt x="121169" y="576866"/>
                </a:lnTo>
                <a:lnTo>
                  <a:pt x="127129" y="569239"/>
                </a:lnTo>
                <a:lnTo>
                  <a:pt x="128045" y="554309"/>
                </a:lnTo>
                <a:lnTo>
                  <a:pt x="123598" y="501878"/>
                </a:lnTo>
                <a:lnTo>
                  <a:pt x="131707" y="494407"/>
                </a:lnTo>
                <a:lnTo>
                  <a:pt x="124121" y="494407"/>
                </a:lnTo>
                <a:lnTo>
                  <a:pt x="132099" y="486948"/>
                </a:lnTo>
                <a:lnTo>
                  <a:pt x="132622" y="479476"/>
                </a:lnTo>
                <a:lnTo>
                  <a:pt x="125036" y="472005"/>
                </a:lnTo>
                <a:lnTo>
                  <a:pt x="127783" y="427046"/>
                </a:lnTo>
                <a:lnTo>
                  <a:pt x="132067" y="368525"/>
                </a:lnTo>
                <a:lnTo>
                  <a:pt x="136980" y="322353"/>
                </a:lnTo>
                <a:lnTo>
                  <a:pt x="43422" y="322353"/>
                </a:lnTo>
                <a:lnTo>
                  <a:pt x="45646" y="277381"/>
                </a:lnTo>
                <a:lnTo>
                  <a:pt x="143002" y="277381"/>
                </a:lnTo>
                <a:lnTo>
                  <a:pt x="145814" y="257587"/>
                </a:lnTo>
                <a:lnTo>
                  <a:pt x="146312" y="254824"/>
                </a:lnTo>
                <a:lnTo>
                  <a:pt x="54409" y="254824"/>
                </a:lnTo>
                <a:lnTo>
                  <a:pt x="57155" y="209865"/>
                </a:lnTo>
                <a:lnTo>
                  <a:pt x="154425" y="209865"/>
                </a:lnTo>
                <a:lnTo>
                  <a:pt x="155273" y="205164"/>
                </a:lnTo>
                <a:lnTo>
                  <a:pt x="159199" y="187463"/>
                </a:lnTo>
                <a:lnTo>
                  <a:pt x="66049" y="187463"/>
                </a:lnTo>
                <a:lnTo>
                  <a:pt x="68796" y="135032"/>
                </a:lnTo>
                <a:lnTo>
                  <a:pt x="171714" y="135032"/>
                </a:lnTo>
                <a:lnTo>
                  <a:pt x="179350" y="106395"/>
                </a:lnTo>
                <a:lnTo>
                  <a:pt x="193963" y="60044"/>
                </a:lnTo>
                <a:lnTo>
                  <a:pt x="186378" y="60044"/>
                </a:lnTo>
                <a:lnTo>
                  <a:pt x="194356" y="52586"/>
                </a:lnTo>
                <a:lnTo>
                  <a:pt x="180623" y="22557"/>
                </a:lnTo>
                <a:lnTo>
                  <a:pt x="167507" y="21156"/>
                </a:lnTo>
                <a:lnTo>
                  <a:pt x="158388" y="16955"/>
                </a:lnTo>
                <a:lnTo>
                  <a:pt x="153291" y="9954"/>
                </a:lnTo>
                <a:lnTo>
                  <a:pt x="152241" y="155"/>
                </a:lnTo>
                <a:lnTo>
                  <a:pt x="151979" y="0"/>
                </a:lnTo>
                <a:close/>
              </a:path>
              <a:path w="194945" h="644525">
                <a:moveTo>
                  <a:pt x="121169" y="576866"/>
                </a:moveTo>
                <a:lnTo>
                  <a:pt x="44207" y="576866"/>
                </a:lnTo>
                <a:lnTo>
                  <a:pt x="44207" y="577022"/>
                </a:lnTo>
                <a:lnTo>
                  <a:pt x="59379" y="577022"/>
                </a:lnTo>
                <a:lnTo>
                  <a:pt x="57548" y="599424"/>
                </a:lnTo>
                <a:lnTo>
                  <a:pt x="42114" y="614367"/>
                </a:lnTo>
                <a:lnTo>
                  <a:pt x="95229" y="614367"/>
                </a:lnTo>
                <a:lnTo>
                  <a:pt x="96246" y="612200"/>
                </a:lnTo>
                <a:lnTo>
                  <a:pt x="109253" y="592113"/>
                </a:lnTo>
                <a:lnTo>
                  <a:pt x="121047" y="577022"/>
                </a:lnTo>
                <a:lnTo>
                  <a:pt x="121169" y="576866"/>
                </a:lnTo>
                <a:close/>
              </a:path>
              <a:path w="194945" h="644525">
                <a:moveTo>
                  <a:pt x="143002" y="277381"/>
                </a:moveTo>
                <a:lnTo>
                  <a:pt x="53232" y="277381"/>
                </a:lnTo>
                <a:lnTo>
                  <a:pt x="51008" y="322353"/>
                </a:lnTo>
                <a:lnTo>
                  <a:pt x="136980" y="322353"/>
                </a:lnTo>
                <a:lnTo>
                  <a:pt x="138078" y="312040"/>
                </a:lnTo>
                <a:lnTo>
                  <a:pt x="143002" y="277381"/>
                </a:lnTo>
                <a:close/>
              </a:path>
              <a:path w="194945" h="644525">
                <a:moveTo>
                  <a:pt x="154425" y="209865"/>
                </a:moveTo>
                <a:lnTo>
                  <a:pt x="64611" y="209865"/>
                </a:lnTo>
                <a:lnTo>
                  <a:pt x="61995" y="254824"/>
                </a:lnTo>
                <a:lnTo>
                  <a:pt x="146312" y="254824"/>
                </a:lnTo>
                <a:lnTo>
                  <a:pt x="154425" y="209865"/>
                </a:lnTo>
                <a:close/>
              </a:path>
              <a:path w="194945" h="644525">
                <a:moveTo>
                  <a:pt x="171714" y="135032"/>
                </a:moveTo>
                <a:lnTo>
                  <a:pt x="76251" y="135032"/>
                </a:lnTo>
                <a:lnTo>
                  <a:pt x="73635" y="187463"/>
                </a:lnTo>
                <a:lnTo>
                  <a:pt x="159199" y="187463"/>
                </a:lnTo>
                <a:lnTo>
                  <a:pt x="166452" y="154767"/>
                </a:lnTo>
                <a:lnTo>
                  <a:pt x="171714" y="135032"/>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31" name="object 12"/>
          <p:cNvSpPr/>
          <p:nvPr/>
        </p:nvSpPr>
        <p:spPr>
          <a:xfrm>
            <a:off x="5598720" y="1476720"/>
            <a:ext cx="977760" cy="628560"/>
          </a:xfrm>
          <a:custGeom>
            <a:avLst/>
            <a:gdLst>
              <a:gd name="textAreaLeft" fmla="*/ 0 w 977760"/>
              <a:gd name="textAreaRight" fmla="*/ 978480 w 977760"/>
              <a:gd name="textAreaTop" fmla="*/ 0 h 628560"/>
              <a:gd name="textAreaBottom" fmla="*/ 629280 h 628560"/>
            </a:gdLst>
            <a:ahLst/>
            <a:cxnLst/>
            <a:rect l="textAreaLeft" t="textAreaTop" r="textAreaRight" b="textAreaBottom"/>
            <a:pathLst>
              <a:path w="978534" h="629285">
                <a:moveTo>
                  <a:pt x="506171" y="441833"/>
                </a:moveTo>
                <a:lnTo>
                  <a:pt x="453326" y="434365"/>
                </a:lnTo>
                <a:lnTo>
                  <a:pt x="422986" y="434365"/>
                </a:lnTo>
                <a:lnTo>
                  <a:pt x="385191" y="441833"/>
                </a:lnTo>
                <a:lnTo>
                  <a:pt x="377736" y="434365"/>
                </a:lnTo>
                <a:lnTo>
                  <a:pt x="370141" y="434365"/>
                </a:lnTo>
                <a:lnTo>
                  <a:pt x="362686" y="441833"/>
                </a:lnTo>
                <a:lnTo>
                  <a:pt x="362686" y="434365"/>
                </a:lnTo>
                <a:lnTo>
                  <a:pt x="219087" y="464388"/>
                </a:lnTo>
                <a:lnTo>
                  <a:pt x="219087" y="456920"/>
                </a:lnTo>
                <a:lnTo>
                  <a:pt x="136156" y="479323"/>
                </a:lnTo>
                <a:lnTo>
                  <a:pt x="202260" y="450189"/>
                </a:lnTo>
                <a:lnTo>
                  <a:pt x="253657" y="438454"/>
                </a:lnTo>
                <a:lnTo>
                  <a:pt x="319735" y="425704"/>
                </a:lnTo>
                <a:lnTo>
                  <a:pt x="400494" y="411962"/>
                </a:lnTo>
                <a:lnTo>
                  <a:pt x="400494" y="404495"/>
                </a:lnTo>
                <a:lnTo>
                  <a:pt x="392899" y="404495"/>
                </a:lnTo>
                <a:lnTo>
                  <a:pt x="315785" y="416153"/>
                </a:lnTo>
                <a:lnTo>
                  <a:pt x="251587" y="427253"/>
                </a:lnTo>
                <a:lnTo>
                  <a:pt x="200266" y="437756"/>
                </a:lnTo>
                <a:lnTo>
                  <a:pt x="161798" y="447649"/>
                </a:lnTo>
                <a:lnTo>
                  <a:pt x="136156" y="456920"/>
                </a:lnTo>
                <a:lnTo>
                  <a:pt x="173964" y="37503"/>
                </a:lnTo>
                <a:lnTo>
                  <a:pt x="166370" y="30022"/>
                </a:lnTo>
                <a:lnTo>
                  <a:pt x="143611" y="44958"/>
                </a:lnTo>
                <a:lnTo>
                  <a:pt x="128574" y="44958"/>
                </a:lnTo>
                <a:lnTo>
                  <a:pt x="127635" y="25260"/>
                </a:lnTo>
                <a:lnTo>
                  <a:pt x="124828" y="11214"/>
                </a:lnTo>
                <a:lnTo>
                  <a:pt x="120129" y="2806"/>
                </a:lnTo>
                <a:lnTo>
                  <a:pt x="113538" y="0"/>
                </a:lnTo>
                <a:lnTo>
                  <a:pt x="113271" y="0"/>
                </a:lnTo>
                <a:lnTo>
                  <a:pt x="98234" y="0"/>
                </a:lnTo>
                <a:lnTo>
                  <a:pt x="90639" y="7467"/>
                </a:lnTo>
                <a:lnTo>
                  <a:pt x="89712" y="17272"/>
                </a:lnTo>
                <a:lnTo>
                  <a:pt x="86906" y="24269"/>
                </a:lnTo>
                <a:lnTo>
                  <a:pt x="82207" y="28473"/>
                </a:lnTo>
                <a:lnTo>
                  <a:pt x="75603" y="29870"/>
                </a:lnTo>
                <a:lnTo>
                  <a:pt x="45262" y="426897"/>
                </a:lnTo>
                <a:lnTo>
                  <a:pt x="37807" y="426897"/>
                </a:lnTo>
                <a:lnTo>
                  <a:pt x="37807" y="389407"/>
                </a:lnTo>
                <a:lnTo>
                  <a:pt x="45262" y="359371"/>
                </a:lnTo>
                <a:lnTo>
                  <a:pt x="37807" y="351917"/>
                </a:lnTo>
                <a:lnTo>
                  <a:pt x="52844" y="254520"/>
                </a:lnTo>
                <a:lnTo>
                  <a:pt x="37807" y="254520"/>
                </a:lnTo>
                <a:lnTo>
                  <a:pt x="45262" y="202095"/>
                </a:lnTo>
                <a:lnTo>
                  <a:pt x="45262" y="172072"/>
                </a:lnTo>
                <a:lnTo>
                  <a:pt x="37807" y="172072"/>
                </a:lnTo>
                <a:lnTo>
                  <a:pt x="7454" y="509193"/>
                </a:lnTo>
                <a:lnTo>
                  <a:pt x="30213" y="539229"/>
                </a:lnTo>
                <a:lnTo>
                  <a:pt x="30213" y="561619"/>
                </a:lnTo>
                <a:lnTo>
                  <a:pt x="17005" y="564337"/>
                </a:lnTo>
                <a:lnTo>
                  <a:pt x="7556" y="568972"/>
                </a:lnTo>
                <a:lnTo>
                  <a:pt x="1892" y="575538"/>
                </a:lnTo>
                <a:lnTo>
                  <a:pt x="0" y="584022"/>
                </a:lnTo>
                <a:lnTo>
                  <a:pt x="0" y="591502"/>
                </a:lnTo>
                <a:lnTo>
                  <a:pt x="7454" y="591502"/>
                </a:lnTo>
                <a:lnTo>
                  <a:pt x="37807" y="628980"/>
                </a:lnTo>
                <a:lnTo>
                  <a:pt x="60566" y="628980"/>
                </a:lnTo>
                <a:lnTo>
                  <a:pt x="219087" y="569099"/>
                </a:lnTo>
                <a:lnTo>
                  <a:pt x="468376" y="509193"/>
                </a:lnTo>
                <a:lnTo>
                  <a:pt x="468376" y="486791"/>
                </a:lnTo>
                <a:lnTo>
                  <a:pt x="460921" y="494258"/>
                </a:lnTo>
                <a:lnTo>
                  <a:pt x="407949" y="486791"/>
                </a:lnTo>
                <a:lnTo>
                  <a:pt x="400494" y="486791"/>
                </a:lnTo>
                <a:lnTo>
                  <a:pt x="392899" y="494258"/>
                </a:lnTo>
                <a:lnTo>
                  <a:pt x="392899" y="486791"/>
                </a:lnTo>
                <a:lnTo>
                  <a:pt x="442442" y="478828"/>
                </a:lnTo>
                <a:lnTo>
                  <a:pt x="477837" y="469912"/>
                </a:lnTo>
                <a:lnTo>
                  <a:pt x="499084" y="460057"/>
                </a:lnTo>
                <a:lnTo>
                  <a:pt x="506171" y="449300"/>
                </a:lnTo>
                <a:lnTo>
                  <a:pt x="506171" y="441833"/>
                </a:lnTo>
                <a:close/>
              </a:path>
              <a:path w="978534" h="629285">
                <a:moveTo>
                  <a:pt x="820204" y="341490"/>
                </a:moveTo>
                <a:lnTo>
                  <a:pt x="812749" y="341490"/>
                </a:lnTo>
                <a:lnTo>
                  <a:pt x="743813" y="351599"/>
                </a:lnTo>
                <a:lnTo>
                  <a:pt x="744347" y="344131"/>
                </a:lnTo>
                <a:lnTo>
                  <a:pt x="675932" y="347243"/>
                </a:lnTo>
                <a:lnTo>
                  <a:pt x="675411" y="354253"/>
                </a:lnTo>
                <a:lnTo>
                  <a:pt x="682472" y="362648"/>
                </a:lnTo>
                <a:lnTo>
                  <a:pt x="792835" y="351599"/>
                </a:lnTo>
                <a:lnTo>
                  <a:pt x="819289" y="348957"/>
                </a:lnTo>
                <a:lnTo>
                  <a:pt x="820204" y="341490"/>
                </a:lnTo>
                <a:close/>
              </a:path>
              <a:path w="978534" h="629285">
                <a:moveTo>
                  <a:pt x="978065" y="29400"/>
                </a:moveTo>
                <a:lnTo>
                  <a:pt x="956830" y="14770"/>
                </a:lnTo>
                <a:lnTo>
                  <a:pt x="949159" y="9499"/>
                </a:lnTo>
                <a:lnTo>
                  <a:pt x="941705" y="4356"/>
                </a:lnTo>
                <a:lnTo>
                  <a:pt x="941184" y="4673"/>
                </a:lnTo>
                <a:lnTo>
                  <a:pt x="675932" y="9499"/>
                </a:lnTo>
                <a:lnTo>
                  <a:pt x="653313" y="7785"/>
                </a:lnTo>
                <a:lnTo>
                  <a:pt x="645337" y="14770"/>
                </a:lnTo>
                <a:lnTo>
                  <a:pt x="644017" y="13385"/>
                </a:lnTo>
                <a:lnTo>
                  <a:pt x="638263" y="7315"/>
                </a:lnTo>
                <a:lnTo>
                  <a:pt x="630682" y="6375"/>
                </a:lnTo>
                <a:lnTo>
                  <a:pt x="622706" y="13385"/>
                </a:lnTo>
                <a:lnTo>
                  <a:pt x="615645" y="5448"/>
                </a:lnTo>
                <a:lnTo>
                  <a:pt x="608190" y="4508"/>
                </a:lnTo>
                <a:lnTo>
                  <a:pt x="606882" y="26911"/>
                </a:lnTo>
                <a:lnTo>
                  <a:pt x="595058" y="93345"/>
                </a:lnTo>
                <a:lnTo>
                  <a:pt x="594982" y="93814"/>
                </a:lnTo>
                <a:lnTo>
                  <a:pt x="599821" y="131775"/>
                </a:lnTo>
                <a:lnTo>
                  <a:pt x="598932" y="146240"/>
                </a:lnTo>
                <a:lnTo>
                  <a:pt x="598906" y="146710"/>
                </a:lnTo>
                <a:lnTo>
                  <a:pt x="591312" y="146240"/>
                </a:lnTo>
                <a:lnTo>
                  <a:pt x="584250" y="138303"/>
                </a:lnTo>
                <a:lnTo>
                  <a:pt x="567905" y="264782"/>
                </a:lnTo>
                <a:lnTo>
                  <a:pt x="567385" y="272262"/>
                </a:lnTo>
                <a:lnTo>
                  <a:pt x="574446" y="280200"/>
                </a:lnTo>
                <a:lnTo>
                  <a:pt x="571169" y="287045"/>
                </a:lnTo>
                <a:lnTo>
                  <a:pt x="571169" y="332765"/>
                </a:lnTo>
                <a:lnTo>
                  <a:pt x="567537" y="384263"/>
                </a:lnTo>
                <a:lnTo>
                  <a:pt x="567512" y="384733"/>
                </a:lnTo>
                <a:lnTo>
                  <a:pt x="560057" y="384263"/>
                </a:lnTo>
                <a:lnTo>
                  <a:pt x="563524" y="332765"/>
                </a:lnTo>
                <a:lnTo>
                  <a:pt x="563587" y="331838"/>
                </a:lnTo>
                <a:lnTo>
                  <a:pt x="571169" y="332765"/>
                </a:lnTo>
                <a:lnTo>
                  <a:pt x="571169" y="287045"/>
                </a:lnTo>
                <a:lnTo>
                  <a:pt x="557174" y="316280"/>
                </a:lnTo>
                <a:lnTo>
                  <a:pt x="564769" y="316750"/>
                </a:lnTo>
                <a:lnTo>
                  <a:pt x="540702" y="443230"/>
                </a:lnTo>
                <a:lnTo>
                  <a:pt x="539877" y="456730"/>
                </a:lnTo>
                <a:lnTo>
                  <a:pt x="539788" y="458165"/>
                </a:lnTo>
                <a:lnTo>
                  <a:pt x="547243" y="458635"/>
                </a:lnTo>
                <a:lnTo>
                  <a:pt x="548246" y="444169"/>
                </a:lnTo>
                <a:lnTo>
                  <a:pt x="548284" y="443699"/>
                </a:lnTo>
                <a:lnTo>
                  <a:pt x="555739" y="444169"/>
                </a:lnTo>
                <a:lnTo>
                  <a:pt x="554799" y="461695"/>
                </a:lnTo>
                <a:lnTo>
                  <a:pt x="554685" y="463918"/>
                </a:lnTo>
                <a:lnTo>
                  <a:pt x="554558" y="466255"/>
                </a:lnTo>
                <a:lnTo>
                  <a:pt x="562013" y="467194"/>
                </a:lnTo>
                <a:lnTo>
                  <a:pt x="563626" y="444169"/>
                </a:lnTo>
                <a:lnTo>
                  <a:pt x="563651" y="443699"/>
                </a:lnTo>
                <a:lnTo>
                  <a:pt x="564705" y="428752"/>
                </a:lnTo>
                <a:lnTo>
                  <a:pt x="565150" y="422236"/>
                </a:lnTo>
                <a:lnTo>
                  <a:pt x="557695" y="421767"/>
                </a:lnTo>
                <a:lnTo>
                  <a:pt x="549198" y="428752"/>
                </a:lnTo>
                <a:lnTo>
                  <a:pt x="559396" y="391731"/>
                </a:lnTo>
                <a:lnTo>
                  <a:pt x="574446" y="392988"/>
                </a:lnTo>
                <a:lnTo>
                  <a:pt x="569175" y="466255"/>
                </a:lnTo>
                <a:lnTo>
                  <a:pt x="569074" y="467499"/>
                </a:lnTo>
                <a:lnTo>
                  <a:pt x="576148" y="475907"/>
                </a:lnTo>
                <a:lnTo>
                  <a:pt x="570090" y="477659"/>
                </a:lnTo>
                <a:lnTo>
                  <a:pt x="565111" y="484263"/>
                </a:lnTo>
                <a:lnTo>
                  <a:pt x="561225" y="495719"/>
                </a:lnTo>
                <a:lnTo>
                  <a:pt x="558482" y="512000"/>
                </a:lnTo>
                <a:lnTo>
                  <a:pt x="550900" y="511060"/>
                </a:lnTo>
                <a:lnTo>
                  <a:pt x="553516" y="473570"/>
                </a:lnTo>
                <a:lnTo>
                  <a:pt x="538480" y="473113"/>
                </a:lnTo>
                <a:lnTo>
                  <a:pt x="545541" y="481037"/>
                </a:lnTo>
                <a:lnTo>
                  <a:pt x="524738" y="562089"/>
                </a:lnTo>
                <a:lnTo>
                  <a:pt x="523430" y="584492"/>
                </a:lnTo>
                <a:lnTo>
                  <a:pt x="523430" y="585736"/>
                </a:lnTo>
                <a:lnTo>
                  <a:pt x="559790" y="609079"/>
                </a:lnTo>
                <a:lnTo>
                  <a:pt x="567385" y="609536"/>
                </a:lnTo>
                <a:lnTo>
                  <a:pt x="918679" y="558355"/>
                </a:lnTo>
                <a:lnTo>
                  <a:pt x="919988" y="543420"/>
                </a:lnTo>
                <a:lnTo>
                  <a:pt x="859574" y="539534"/>
                </a:lnTo>
                <a:lnTo>
                  <a:pt x="860082" y="532244"/>
                </a:lnTo>
                <a:lnTo>
                  <a:pt x="860094" y="532066"/>
                </a:lnTo>
                <a:lnTo>
                  <a:pt x="892340" y="532244"/>
                </a:lnTo>
                <a:lnTo>
                  <a:pt x="893508" y="532066"/>
                </a:lnTo>
                <a:lnTo>
                  <a:pt x="918476" y="528332"/>
                </a:lnTo>
                <a:lnTo>
                  <a:pt x="938504" y="520331"/>
                </a:lnTo>
                <a:lnTo>
                  <a:pt x="948118" y="512000"/>
                </a:lnTo>
                <a:lnTo>
                  <a:pt x="952436" y="508266"/>
                </a:lnTo>
                <a:lnTo>
                  <a:pt x="953744" y="485863"/>
                </a:lnTo>
                <a:lnTo>
                  <a:pt x="947204" y="477926"/>
                </a:lnTo>
                <a:lnTo>
                  <a:pt x="962240" y="478853"/>
                </a:lnTo>
                <a:lnTo>
                  <a:pt x="962266" y="477926"/>
                </a:lnTo>
                <a:lnTo>
                  <a:pt x="962266" y="477659"/>
                </a:lnTo>
                <a:lnTo>
                  <a:pt x="962393" y="473113"/>
                </a:lnTo>
                <a:lnTo>
                  <a:pt x="962507" y="468655"/>
                </a:lnTo>
                <a:lnTo>
                  <a:pt x="962634" y="463918"/>
                </a:lnTo>
                <a:lnTo>
                  <a:pt x="925753" y="453809"/>
                </a:lnTo>
                <a:lnTo>
                  <a:pt x="890993" y="452780"/>
                </a:lnTo>
                <a:lnTo>
                  <a:pt x="846836" y="453809"/>
                </a:lnTo>
                <a:lnTo>
                  <a:pt x="848067" y="453809"/>
                </a:lnTo>
                <a:lnTo>
                  <a:pt x="799325" y="456730"/>
                </a:lnTo>
                <a:lnTo>
                  <a:pt x="742416" y="461695"/>
                </a:lnTo>
                <a:lnTo>
                  <a:pt x="678141" y="468655"/>
                </a:lnTo>
                <a:lnTo>
                  <a:pt x="606475" y="477621"/>
                </a:lnTo>
                <a:lnTo>
                  <a:pt x="618477" y="391731"/>
                </a:lnTo>
                <a:lnTo>
                  <a:pt x="619467" y="384733"/>
                </a:lnTo>
                <a:lnTo>
                  <a:pt x="620941" y="374167"/>
                </a:lnTo>
                <a:lnTo>
                  <a:pt x="621004" y="373697"/>
                </a:lnTo>
                <a:lnTo>
                  <a:pt x="628586" y="374167"/>
                </a:lnTo>
                <a:lnTo>
                  <a:pt x="624141" y="441528"/>
                </a:lnTo>
                <a:lnTo>
                  <a:pt x="631723" y="441528"/>
                </a:lnTo>
                <a:lnTo>
                  <a:pt x="657631" y="373697"/>
                </a:lnTo>
                <a:lnTo>
                  <a:pt x="668083" y="346316"/>
                </a:lnTo>
                <a:lnTo>
                  <a:pt x="661022" y="338836"/>
                </a:lnTo>
                <a:lnTo>
                  <a:pt x="736879" y="336194"/>
                </a:lnTo>
                <a:lnTo>
                  <a:pt x="809663" y="325183"/>
                </a:lnTo>
                <a:lnTo>
                  <a:pt x="867740" y="312877"/>
                </a:lnTo>
                <a:lnTo>
                  <a:pt x="911123" y="299300"/>
                </a:lnTo>
                <a:lnTo>
                  <a:pt x="953744" y="268363"/>
                </a:lnTo>
                <a:lnTo>
                  <a:pt x="954265" y="260896"/>
                </a:lnTo>
                <a:lnTo>
                  <a:pt x="902335" y="249389"/>
                </a:lnTo>
                <a:lnTo>
                  <a:pt x="902335" y="244094"/>
                </a:lnTo>
                <a:lnTo>
                  <a:pt x="902335" y="241922"/>
                </a:lnTo>
                <a:lnTo>
                  <a:pt x="917384" y="243166"/>
                </a:lnTo>
                <a:lnTo>
                  <a:pt x="917448" y="241922"/>
                </a:lnTo>
                <a:lnTo>
                  <a:pt x="917765" y="235686"/>
                </a:lnTo>
                <a:lnTo>
                  <a:pt x="911225" y="227761"/>
                </a:lnTo>
                <a:lnTo>
                  <a:pt x="706018" y="244094"/>
                </a:lnTo>
                <a:lnTo>
                  <a:pt x="698563" y="243624"/>
                </a:lnTo>
                <a:lnTo>
                  <a:pt x="712292" y="146710"/>
                </a:lnTo>
                <a:lnTo>
                  <a:pt x="887818" y="128663"/>
                </a:lnTo>
                <a:lnTo>
                  <a:pt x="888123" y="124307"/>
                </a:lnTo>
                <a:lnTo>
                  <a:pt x="888339" y="121196"/>
                </a:lnTo>
                <a:lnTo>
                  <a:pt x="873302" y="119951"/>
                </a:lnTo>
                <a:lnTo>
                  <a:pt x="819937" y="124307"/>
                </a:lnTo>
                <a:lnTo>
                  <a:pt x="812355" y="123837"/>
                </a:lnTo>
                <a:lnTo>
                  <a:pt x="808951" y="119786"/>
                </a:lnTo>
                <a:lnTo>
                  <a:pt x="805294" y="115430"/>
                </a:lnTo>
                <a:lnTo>
                  <a:pt x="759510" y="119786"/>
                </a:lnTo>
                <a:lnTo>
                  <a:pt x="722236" y="117144"/>
                </a:lnTo>
                <a:lnTo>
                  <a:pt x="723150" y="102209"/>
                </a:lnTo>
                <a:lnTo>
                  <a:pt x="920254" y="93345"/>
                </a:lnTo>
                <a:lnTo>
                  <a:pt x="939533" y="90309"/>
                </a:lnTo>
                <a:lnTo>
                  <a:pt x="955586" y="78638"/>
                </a:lnTo>
                <a:lnTo>
                  <a:pt x="968425" y="58343"/>
                </a:lnTo>
                <a:lnTo>
                  <a:pt x="978065" y="2940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32" name="object 13"/>
          <p:cNvPicPr/>
          <p:nvPr/>
        </p:nvPicPr>
        <p:blipFill>
          <a:blip r:embed="rId2"/>
          <a:stretch/>
        </p:blipFill>
        <p:spPr>
          <a:xfrm>
            <a:off x="6764760" y="1731240"/>
            <a:ext cx="307800" cy="283320"/>
          </a:xfrm>
          <a:prstGeom prst="rect">
            <a:avLst/>
          </a:prstGeom>
          <a:ln w="0">
            <a:noFill/>
          </a:ln>
        </p:spPr>
      </p:pic>
      <p:grpSp>
        <p:nvGrpSpPr>
          <p:cNvPr id="233" name="object 14"/>
          <p:cNvGrpSpPr/>
          <p:nvPr/>
        </p:nvGrpSpPr>
        <p:grpSpPr>
          <a:xfrm>
            <a:off x="7707960" y="1497240"/>
            <a:ext cx="337320" cy="599760"/>
            <a:chOff x="7707960" y="1497240"/>
            <a:chExt cx="337320" cy="599760"/>
          </a:xfrm>
        </p:grpSpPr>
        <p:sp>
          <p:nvSpPr>
            <p:cNvPr id="234" name="object 15"/>
            <p:cNvSpPr/>
            <p:nvPr/>
          </p:nvSpPr>
          <p:spPr>
            <a:xfrm>
              <a:off x="7711560" y="1497240"/>
              <a:ext cx="215280" cy="493200"/>
            </a:xfrm>
            <a:custGeom>
              <a:avLst/>
              <a:gdLst>
                <a:gd name="textAreaLeft" fmla="*/ 0 w 215280"/>
                <a:gd name="textAreaRight" fmla="*/ 216000 w 215280"/>
                <a:gd name="textAreaTop" fmla="*/ 0 h 493200"/>
                <a:gd name="textAreaBottom" fmla="*/ 493920 h 493200"/>
              </a:gdLst>
              <a:ahLst/>
              <a:cxnLst/>
              <a:rect l="textAreaLeft" t="textAreaTop" r="textAreaRight" b="textAreaBottom"/>
              <a:pathLst>
                <a:path w="215900" h="494030">
                  <a:moveTo>
                    <a:pt x="0" y="0"/>
                  </a:moveTo>
                  <a:lnTo>
                    <a:pt x="22695" y="59818"/>
                  </a:lnTo>
                  <a:lnTo>
                    <a:pt x="39539" y="118103"/>
                  </a:lnTo>
                  <a:lnTo>
                    <a:pt x="51124" y="174560"/>
                  </a:lnTo>
                  <a:lnTo>
                    <a:pt x="58042" y="228895"/>
                  </a:lnTo>
                  <a:lnTo>
                    <a:pt x="60883" y="280817"/>
                  </a:lnTo>
                  <a:lnTo>
                    <a:pt x="60240" y="330031"/>
                  </a:lnTo>
                  <a:lnTo>
                    <a:pt x="56704" y="376245"/>
                  </a:lnTo>
                  <a:lnTo>
                    <a:pt x="50868" y="419166"/>
                  </a:lnTo>
                  <a:lnTo>
                    <a:pt x="43322" y="458499"/>
                  </a:lnTo>
                  <a:lnTo>
                    <a:pt x="34659" y="493953"/>
                  </a:lnTo>
                  <a:lnTo>
                    <a:pt x="85391" y="456627"/>
                  </a:lnTo>
                  <a:lnTo>
                    <a:pt x="128181" y="418571"/>
                  </a:lnTo>
                  <a:lnTo>
                    <a:pt x="163719" y="380323"/>
                  </a:lnTo>
                  <a:lnTo>
                    <a:pt x="192697" y="342420"/>
                  </a:lnTo>
                  <a:lnTo>
                    <a:pt x="215544" y="305400"/>
                  </a:lnTo>
                  <a:lnTo>
                    <a:pt x="164208" y="157718"/>
                  </a:lnTo>
                  <a:lnTo>
                    <a:pt x="92077" y="63843"/>
                  </a:lnTo>
                  <a:lnTo>
                    <a:pt x="27793" y="14397"/>
                  </a:lnTo>
                  <a:lnTo>
                    <a:pt x="0" y="0"/>
                  </a:lnTo>
                  <a:close/>
                </a:path>
              </a:pathLst>
            </a:custGeom>
            <a:solidFill>
              <a:srgbClr val="009FD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35" name="object 16"/>
            <p:cNvSpPr/>
            <p:nvPr/>
          </p:nvSpPr>
          <p:spPr>
            <a:xfrm>
              <a:off x="7927200" y="1600560"/>
              <a:ext cx="118080" cy="365040"/>
            </a:xfrm>
            <a:custGeom>
              <a:avLst/>
              <a:gdLst>
                <a:gd name="textAreaLeft" fmla="*/ 0 w 118080"/>
                <a:gd name="textAreaRight" fmla="*/ 118800 w 118080"/>
                <a:gd name="textAreaTop" fmla="*/ 0 h 365040"/>
                <a:gd name="textAreaBottom" fmla="*/ 365760 h 365040"/>
              </a:gdLst>
              <a:ahLst/>
              <a:cxnLst/>
              <a:rect l="textAreaLeft" t="textAreaTop" r="textAreaRight" b="textAreaBottom"/>
              <a:pathLst>
                <a:path w="118745" h="365760">
                  <a:moveTo>
                    <a:pt x="49962" y="0"/>
                  </a:moveTo>
                  <a:lnTo>
                    <a:pt x="50873" y="15909"/>
                  </a:lnTo>
                  <a:lnTo>
                    <a:pt x="48229" y="59253"/>
                  </a:lnTo>
                  <a:lnTo>
                    <a:pt x="33960" y="123455"/>
                  </a:lnTo>
                  <a:lnTo>
                    <a:pt x="0" y="201939"/>
                  </a:lnTo>
                  <a:lnTo>
                    <a:pt x="5258" y="238771"/>
                  </a:lnTo>
                  <a:lnTo>
                    <a:pt x="8321" y="278171"/>
                  </a:lnTo>
                  <a:lnTo>
                    <a:pt x="8957" y="320253"/>
                  </a:lnTo>
                  <a:lnTo>
                    <a:pt x="6931" y="365133"/>
                  </a:lnTo>
                  <a:lnTo>
                    <a:pt x="22205" y="350088"/>
                  </a:lnTo>
                  <a:lnTo>
                    <a:pt x="37112" y="334021"/>
                  </a:lnTo>
                  <a:lnTo>
                    <a:pt x="51478" y="316787"/>
                  </a:lnTo>
                  <a:lnTo>
                    <a:pt x="65134" y="298239"/>
                  </a:lnTo>
                  <a:lnTo>
                    <a:pt x="118603" y="170911"/>
                  </a:lnTo>
                  <a:lnTo>
                    <a:pt x="107183" y="77361"/>
                  </a:lnTo>
                  <a:lnTo>
                    <a:pt x="70946" y="19690"/>
                  </a:lnTo>
                  <a:lnTo>
                    <a:pt x="49962" y="0"/>
                  </a:lnTo>
                  <a:close/>
                </a:path>
              </a:pathLst>
            </a:custGeom>
            <a:solidFill>
              <a:srgbClr val="D6282E"/>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36" name="object 17"/>
            <p:cNvPicPr/>
            <p:nvPr/>
          </p:nvPicPr>
          <p:blipFill>
            <a:blip r:embed="rId3"/>
            <a:stretch/>
          </p:blipFill>
          <p:spPr>
            <a:xfrm>
              <a:off x="7707960" y="1802880"/>
              <a:ext cx="227520" cy="294120"/>
            </a:xfrm>
            <a:prstGeom prst="rect">
              <a:avLst/>
            </a:prstGeom>
            <a:ln w="0">
              <a:noFill/>
            </a:ln>
          </p:spPr>
        </p:pic>
      </p:grpSp>
      <p:grpSp>
        <p:nvGrpSpPr>
          <p:cNvPr id="237" name="object 18"/>
          <p:cNvGrpSpPr/>
          <p:nvPr/>
        </p:nvGrpSpPr>
        <p:grpSpPr>
          <a:xfrm>
            <a:off x="8007120" y="1729080"/>
            <a:ext cx="646920" cy="261720"/>
            <a:chOff x="8007120" y="1729080"/>
            <a:chExt cx="646920" cy="261720"/>
          </a:xfrm>
        </p:grpSpPr>
        <p:sp>
          <p:nvSpPr>
            <p:cNvPr id="238" name="object 19"/>
            <p:cNvSpPr/>
            <p:nvPr/>
          </p:nvSpPr>
          <p:spPr>
            <a:xfrm>
              <a:off x="8257680" y="1729080"/>
              <a:ext cx="207720" cy="261360"/>
            </a:xfrm>
            <a:custGeom>
              <a:avLst/>
              <a:gdLst>
                <a:gd name="textAreaLeft" fmla="*/ 0 w 207720"/>
                <a:gd name="textAreaRight" fmla="*/ 208440 w 207720"/>
                <a:gd name="textAreaTop" fmla="*/ 0 h 261360"/>
                <a:gd name="textAreaBottom" fmla="*/ 262080 h 261360"/>
              </a:gdLst>
              <a:ahLst/>
              <a:cxnLst/>
              <a:rect l="textAreaLeft" t="textAreaTop" r="textAreaRight" b="textAreaBottom"/>
              <a:pathLst>
                <a:path w="208279" h="262255">
                  <a:moveTo>
                    <a:pt x="74561" y="31572"/>
                  </a:moveTo>
                  <a:lnTo>
                    <a:pt x="42252" y="152"/>
                  </a:lnTo>
                  <a:lnTo>
                    <a:pt x="32512" y="990"/>
                  </a:lnTo>
                  <a:lnTo>
                    <a:pt x="0" y="25984"/>
                  </a:lnTo>
                  <a:lnTo>
                    <a:pt x="393" y="33439"/>
                  </a:lnTo>
                  <a:lnTo>
                    <a:pt x="2857" y="43065"/>
                  </a:lnTo>
                  <a:lnTo>
                    <a:pt x="9296" y="50419"/>
                  </a:lnTo>
                  <a:lnTo>
                    <a:pt x="19151" y="55118"/>
                  </a:lnTo>
                  <a:lnTo>
                    <a:pt x="31864" y="56769"/>
                  </a:lnTo>
                  <a:lnTo>
                    <a:pt x="71678" y="38417"/>
                  </a:lnTo>
                  <a:lnTo>
                    <a:pt x="74561" y="31572"/>
                  </a:lnTo>
                  <a:close/>
                </a:path>
                <a:path w="208279" h="262255">
                  <a:moveTo>
                    <a:pt x="208089" y="250151"/>
                  </a:moveTo>
                  <a:lnTo>
                    <a:pt x="202158" y="242481"/>
                  </a:lnTo>
                  <a:lnTo>
                    <a:pt x="197142" y="234175"/>
                  </a:lnTo>
                  <a:lnTo>
                    <a:pt x="193052" y="225221"/>
                  </a:lnTo>
                  <a:lnTo>
                    <a:pt x="189915" y="215620"/>
                  </a:lnTo>
                  <a:lnTo>
                    <a:pt x="183769" y="217182"/>
                  </a:lnTo>
                  <a:lnTo>
                    <a:pt x="178663" y="217957"/>
                  </a:lnTo>
                  <a:lnTo>
                    <a:pt x="164147" y="217957"/>
                  </a:lnTo>
                  <a:lnTo>
                    <a:pt x="158915" y="213906"/>
                  </a:lnTo>
                  <a:lnTo>
                    <a:pt x="158000" y="201307"/>
                  </a:lnTo>
                  <a:lnTo>
                    <a:pt x="193319" y="0"/>
                  </a:lnTo>
                  <a:lnTo>
                    <a:pt x="124650" y="0"/>
                  </a:lnTo>
                  <a:lnTo>
                    <a:pt x="90385" y="193217"/>
                  </a:lnTo>
                  <a:lnTo>
                    <a:pt x="87896" y="209702"/>
                  </a:lnTo>
                  <a:lnTo>
                    <a:pt x="88163" y="218262"/>
                  </a:lnTo>
                  <a:lnTo>
                    <a:pt x="92443" y="238023"/>
                  </a:lnTo>
                  <a:lnTo>
                    <a:pt x="103365" y="251612"/>
                  </a:lnTo>
                  <a:lnTo>
                    <a:pt x="121488" y="259461"/>
                  </a:lnTo>
                  <a:lnTo>
                    <a:pt x="147408" y="262140"/>
                  </a:lnTo>
                  <a:lnTo>
                    <a:pt x="161963" y="261378"/>
                  </a:lnTo>
                  <a:lnTo>
                    <a:pt x="178041" y="259118"/>
                  </a:lnTo>
                  <a:lnTo>
                    <a:pt x="193979" y="255371"/>
                  </a:lnTo>
                  <a:lnTo>
                    <a:pt x="208089" y="250151"/>
                  </a:lnTo>
                  <a:close/>
                </a:path>
              </a:pathLst>
            </a:custGeom>
            <a:solidFill>
              <a:srgbClr val="009FD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39" name="object 20"/>
            <p:cNvPicPr/>
            <p:nvPr/>
          </p:nvPicPr>
          <p:blipFill>
            <a:blip r:embed="rId4"/>
            <a:stretch/>
          </p:blipFill>
          <p:spPr>
            <a:xfrm>
              <a:off x="8461080" y="1800000"/>
              <a:ext cx="192960" cy="190800"/>
            </a:xfrm>
            <a:prstGeom prst="rect">
              <a:avLst/>
            </a:prstGeom>
            <a:ln w="0">
              <a:noFill/>
            </a:ln>
          </p:spPr>
        </p:pic>
        <p:pic>
          <p:nvPicPr>
            <p:cNvPr id="240" name="object 21"/>
            <p:cNvPicPr/>
            <p:nvPr/>
          </p:nvPicPr>
          <p:blipFill>
            <a:blip r:embed="rId5"/>
            <a:stretch/>
          </p:blipFill>
          <p:spPr>
            <a:xfrm>
              <a:off x="8007120" y="1799640"/>
              <a:ext cx="330840" cy="190800"/>
            </a:xfrm>
            <a:prstGeom prst="rect">
              <a:avLst/>
            </a:prstGeom>
            <a:ln w="0">
              <a:noFill/>
            </a:ln>
          </p:spPr>
        </p:pic>
      </p:grpSp>
      <p:sp>
        <p:nvSpPr>
          <p:cNvPr id="241" name="object 22"/>
          <p:cNvSpPr/>
          <p:nvPr/>
        </p:nvSpPr>
        <p:spPr>
          <a:xfrm>
            <a:off x="7200360" y="1727640"/>
            <a:ext cx="524520" cy="258480"/>
          </a:xfrm>
          <a:custGeom>
            <a:avLst/>
            <a:gdLst>
              <a:gd name="textAreaLeft" fmla="*/ 0 w 524520"/>
              <a:gd name="textAreaRight" fmla="*/ 525240 w 524520"/>
              <a:gd name="textAreaTop" fmla="*/ 0 h 258480"/>
              <a:gd name="textAreaBottom" fmla="*/ 259200 h 258480"/>
            </a:gdLst>
            <a:ahLst/>
            <a:cxnLst/>
            <a:rect l="textAreaLeft" t="textAreaTop" r="textAreaRight" b="textAreaBottom"/>
            <a:pathLst>
              <a:path w="525145" h="259080">
                <a:moveTo>
                  <a:pt x="265252" y="0"/>
                </a:moveTo>
                <a:lnTo>
                  <a:pt x="116141" y="0"/>
                </a:lnTo>
                <a:lnTo>
                  <a:pt x="86626" y="3175"/>
                </a:lnTo>
                <a:lnTo>
                  <a:pt x="50063" y="26377"/>
                </a:lnTo>
                <a:lnTo>
                  <a:pt x="33096" y="70319"/>
                </a:lnTo>
                <a:lnTo>
                  <a:pt x="0" y="258864"/>
                </a:lnTo>
                <a:lnTo>
                  <a:pt x="80695" y="258864"/>
                </a:lnTo>
                <a:lnTo>
                  <a:pt x="98361" y="156184"/>
                </a:lnTo>
                <a:lnTo>
                  <a:pt x="237388" y="156184"/>
                </a:lnTo>
                <a:lnTo>
                  <a:pt x="246811" y="102679"/>
                </a:lnTo>
                <a:lnTo>
                  <a:pt x="107645" y="102679"/>
                </a:lnTo>
                <a:lnTo>
                  <a:pt x="117055" y="53670"/>
                </a:lnTo>
                <a:lnTo>
                  <a:pt x="255828" y="53517"/>
                </a:lnTo>
                <a:lnTo>
                  <a:pt x="265252" y="0"/>
                </a:lnTo>
                <a:close/>
              </a:path>
              <a:path w="525145" h="259080">
                <a:moveTo>
                  <a:pt x="524611" y="0"/>
                </a:moveTo>
                <a:lnTo>
                  <a:pt x="375373" y="0"/>
                </a:lnTo>
                <a:lnTo>
                  <a:pt x="345909" y="3175"/>
                </a:lnTo>
                <a:lnTo>
                  <a:pt x="309308" y="26377"/>
                </a:lnTo>
                <a:lnTo>
                  <a:pt x="292455" y="70319"/>
                </a:lnTo>
                <a:lnTo>
                  <a:pt x="259359" y="258864"/>
                </a:lnTo>
                <a:lnTo>
                  <a:pt x="339928" y="258864"/>
                </a:lnTo>
                <a:lnTo>
                  <a:pt x="357720" y="156184"/>
                </a:lnTo>
                <a:lnTo>
                  <a:pt x="496620" y="156184"/>
                </a:lnTo>
                <a:lnTo>
                  <a:pt x="506031" y="102679"/>
                </a:lnTo>
                <a:lnTo>
                  <a:pt x="367004" y="102679"/>
                </a:lnTo>
                <a:lnTo>
                  <a:pt x="376415" y="53670"/>
                </a:lnTo>
                <a:lnTo>
                  <a:pt x="515188" y="53517"/>
                </a:lnTo>
                <a:lnTo>
                  <a:pt x="524611" y="0"/>
                </a:lnTo>
                <a:close/>
              </a:path>
            </a:pathLst>
          </a:custGeom>
          <a:solidFill>
            <a:srgbClr val="001B7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42" name="PlaceHolder 1"/>
          <p:cNvSpPr>
            <a:spLocks noGrp="1"/>
          </p:cNvSpPr>
          <p:nvPr>
            <p:ph type="title"/>
          </p:nvPr>
        </p:nvSpPr>
        <p:spPr>
          <a:xfrm>
            <a:off x="2126160" y="2733840"/>
            <a:ext cx="7977960" cy="1588680"/>
          </a:xfrm>
          <a:prstGeom prst="rect">
            <a:avLst/>
          </a:prstGeom>
          <a:noFill/>
          <a:ln w="0">
            <a:noFill/>
          </a:ln>
        </p:spPr>
        <p:txBody>
          <a:bodyPr lIns="0" tIns="443880" rIns="0" bIns="0" anchor="t">
            <a:noAutofit/>
          </a:bodyPr>
          <a:lstStyle/>
          <a:p>
            <a:pPr marL="12600" indent="0" defTabSz="914400">
              <a:lnSpc>
                <a:spcPct val="100000"/>
              </a:lnSpc>
              <a:spcBef>
                <a:spcPts val="96"/>
              </a:spcBef>
              <a:buNone/>
              <a:tabLst>
                <a:tab pos="0" algn="l"/>
              </a:tabLst>
            </a:pPr>
            <a:r>
              <a:rPr lang="fr-FR" sz="2800" b="0" strike="noStrike" spc="-1">
                <a:solidFill>
                  <a:srgbClr val="003366"/>
                </a:solidFill>
                <a:latin typeface="Arial MT"/>
              </a:rPr>
              <a:t>Nouveaux</a:t>
            </a:r>
            <a:r>
              <a:rPr lang="fr-FR" sz="2800" b="0" strike="noStrike" spc="-75">
                <a:solidFill>
                  <a:srgbClr val="003366"/>
                </a:solidFill>
                <a:latin typeface="Arial MT"/>
              </a:rPr>
              <a:t> </a:t>
            </a:r>
            <a:r>
              <a:rPr lang="fr-FR" sz="2800" b="0" strike="noStrike" spc="-1">
                <a:solidFill>
                  <a:srgbClr val="003366"/>
                </a:solidFill>
                <a:latin typeface="Arial MT"/>
              </a:rPr>
              <a:t>vecteurs</a:t>
            </a:r>
            <a:r>
              <a:rPr lang="fr-FR" sz="2800" b="0" strike="noStrike" spc="-86">
                <a:solidFill>
                  <a:srgbClr val="003366"/>
                </a:solidFill>
                <a:latin typeface="Arial MT"/>
              </a:rPr>
              <a:t> </a:t>
            </a:r>
            <a:r>
              <a:rPr lang="fr-FR" sz="2800" b="0" strike="noStrike" spc="-1">
                <a:solidFill>
                  <a:srgbClr val="003366"/>
                </a:solidFill>
                <a:latin typeface="Arial MT"/>
              </a:rPr>
              <a:t>de</a:t>
            </a:r>
            <a:r>
              <a:rPr lang="fr-FR" sz="2800" b="0" strike="noStrike" spc="-60">
                <a:solidFill>
                  <a:srgbClr val="003366"/>
                </a:solidFill>
                <a:latin typeface="Arial MT"/>
              </a:rPr>
              <a:t> </a:t>
            </a:r>
            <a:r>
              <a:rPr lang="fr-FR" sz="2800" b="1" strike="noStrike" spc="-1">
                <a:solidFill>
                  <a:srgbClr val="003366"/>
                </a:solidFill>
                <a:latin typeface="Arial"/>
              </a:rPr>
              <a:t>valorisation</a:t>
            </a:r>
            <a:r>
              <a:rPr lang="fr-FR" sz="2800" b="1" strike="noStrike" spc="-75">
                <a:solidFill>
                  <a:srgbClr val="003366"/>
                </a:solidFill>
                <a:latin typeface="Arial"/>
              </a:rPr>
              <a:t> </a:t>
            </a:r>
            <a:r>
              <a:rPr lang="fr-FR" sz="2800" b="1" strike="noStrike" spc="-1">
                <a:solidFill>
                  <a:srgbClr val="003366"/>
                </a:solidFill>
                <a:latin typeface="Arial"/>
              </a:rPr>
              <a:t>de</a:t>
            </a:r>
            <a:r>
              <a:rPr lang="fr-FR" sz="2800" b="1" strike="noStrike" spc="-92">
                <a:solidFill>
                  <a:srgbClr val="003366"/>
                </a:solidFill>
                <a:latin typeface="Arial"/>
              </a:rPr>
              <a:t> </a:t>
            </a:r>
            <a:r>
              <a:rPr lang="fr-FR" sz="2800" b="1" strike="noStrike" spc="-1">
                <a:solidFill>
                  <a:srgbClr val="003366"/>
                </a:solidFill>
                <a:latin typeface="Arial"/>
              </a:rPr>
              <a:t>vos</a:t>
            </a:r>
            <a:r>
              <a:rPr lang="fr-FR" sz="2800" b="1" strike="noStrike" spc="-75">
                <a:solidFill>
                  <a:srgbClr val="003366"/>
                </a:solidFill>
                <a:latin typeface="Arial"/>
              </a:rPr>
              <a:t> </a:t>
            </a:r>
            <a:r>
              <a:rPr lang="fr-FR" sz="2800" b="1" strike="noStrike" spc="-12">
                <a:solidFill>
                  <a:srgbClr val="003366"/>
                </a:solidFill>
                <a:latin typeface="Arial"/>
              </a:rPr>
              <a:t>offres</a:t>
            </a:r>
            <a:endParaRPr lang="fr-FR" sz="2800" b="0" strike="noStrike" spc="-1">
              <a:solidFill>
                <a:schemeClr val="dk1"/>
              </a:solidFill>
              <a:latin typeface="Calibri"/>
            </a:endParaRPr>
          </a:p>
        </p:txBody>
      </p:sp>
      <p:sp>
        <p:nvSpPr>
          <p:cNvPr id="243" name="object 24"/>
          <p:cNvSpPr/>
          <p:nvPr/>
        </p:nvSpPr>
        <p:spPr>
          <a:xfrm>
            <a:off x="1978200" y="3805920"/>
            <a:ext cx="8274600" cy="117324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240" algn="ctr" defTabSz="914400">
              <a:lnSpc>
                <a:spcPct val="100000"/>
              </a:lnSpc>
              <a:spcBef>
                <a:spcPts val="96"/>
              </a:spcBef>
              <a:tabLst>
                <a:tab pos="0" algn="l"/>
              </a:tabLst>
            </a:pPr>
            <a:r>
              <a:rPr lang="fr-FR" sz="2800" b="0" strike="noStrike" spc="-1">
                <a:solidFill>
                  <a:srgbClr val="003366"/>
                </a:solidFill>
                <a:latin typeface="Arial MT"/>
                <a:ea typeface="ＭＳ Ｐゴシック"/>
              </a:rPr>
              <a:t>Un</a:t>
            </a:r>
            <a:r>
              <a:rPr lang="fr-FR" sz="2800" b="0" strike="noStrike" spc="-46">
                <a:solidFill>
                  <a:srgbClr val="003366"/>
                </a:solidFill>
                <a:latin typeface="Arial MT"/>
                <a:ea typeface="ＭＳ Ｐゴシック"/>
              </a:rPr>
              <a:t> </a:t>
            </a:r>
            <a:r>
              <a:rPr lang="fr-FR" sz="2800" b="1" strike="noStrike" spc="-1">
                <a:solidFill>
                  <a:srgbClr val="003366"/>
                </a:solidFill>
                <a:latin typeface="Arial"/>
                <a:ea typeface="ＭＳ Ｐゴシック"/>
              </a:rPr>
              <a:t>portail</a:t>
            </a:r>
            <a:r>
              <a:rPr lang="fr-FR" sz="2800" b="1" strike="noStrike" spc="-52">
                <a:solidFill>
                  <a:srgbClr val="003366"/>
                </a:solidFill>
                <a:latin typeface="Arial"/>
                <a:ea typeface="ＭＳ Ｐゴシック"/>
              </a:rPr>
              <a:t> </a:t>
            </a:r>
            <a:r>
              <a:rPr lang="fr-FR" sz="2800" b="1" strike="noStrike" spc="-1">
                <a:solidFill>
                  <a:srgbClr val="003366"/>
                </a:solidFill>
                <a:latin typeface="Arial"/>
                <a:ea typeface="ＭＳ Ｐゴシック"/>
              </a:rPr>
              <a:t>de</a:t>
            </a:r>
            <a:r>
              <a:rPr lang="fr-FR" sz="2800" b="1" strike="noStrike" spc="-60">
                <a:solidFill>
                  <a:srgbClr val="003366"/>
                </a:solidFill>
                <a:latin typeface="Arial"/>
                <a:ea typeface="ＭＳ Ｐゴシック"/>
              </a:rPr>
              <a:t> </a:t>
            </a:r>
            <a:r>
              <a:rPr lang="fr-FR" sz="2800" b="1" strike="noStrike" spc="-1">
                <a:solidFill>
                  <a:srgbClr val="003366"/>
                </a:solidFill>
                <a:latin typeface="Arial"/>
                <a:ea typeface="ＭＳ Ｐゴシック"/>
              </a:rPr>
              <a:t>vente</a:t>
            </a:r>
            <a:r>
              <a:rPr lang="fr-FR" sz="2800" b="1" strike="noStrike" spc="-46">
                <a:solidFill>
                  <a:srgbClr val="003366"/>
                </a:solidFill>
                <a:latin typeface="Arial"/>
                <a:ea typeface="ＭＳ Ｐゴシック"/>
              </a:rPr>
              <a:t> </a:t>
            </a:r>
            <a:r>
              <a:rPr lang="fr-FR" sz="2800" b="1" strike="noStrike" spc="-1">
                <a:solidFill>
                  <a:srgbClr val="003366"/>
                </a:solidFill>
                <a:latin typeface="Arial"/>
                <a:ea typeface="ＭＳ Ｐゴシック"/>
              </a:rPr>
              <a:t>en</a:t>
            </a:r>
            <a:r>
              <a:rPr lang="fr-FR" sz="2800" b="1" strike="noStrike" spc="-46">
                <a:solidFill>
                  <a:srgbClr val="003366"/>
                </a:solidFill>
                <a:latin typeface="Arial"/>
                <a:ea typeface="ＭＳ Ｐゴシック"/>
              </a:rPr>
              <a:t> </a:t>
            </a:r>
            <a:r>
              <a:rPr lang="fr-FR" sz="2800" b="1" strike="noStrike" spc="-1">
                <a:solidFill>
                  <a:srgbClr val="003366"/>
                </a:solidFill>
                <a:latin typeface="Arial"/>
                <a:ea typeface="ＭＳ Ｐゴシック"/>
              </a:rPr>
              <a:t>ligne</a:t>
            </a:r>
            <a:r>
              <a:rPr lang="fr-FR" sz="2800" b="0" strike="noStrike" spc="-1">
                <a:solidFill>
                  <a:srgbClr val="003366"/>
                </a:solidFill>
                <a:latin typeface="Arial MT"/>
                <a:ea typeface="ＭＳ Ｐゴシック"/>
              </a:rPr>
              <a:t>,</a:t>
            </a:r>
            <a:r>
              <a:rPr lang="fr-FR" sz="2800" b="0" strike="noStrike" spc="-60">
                <a:solidFill>
                  <a:srgbClr val="003366"/>
                </a:solidFill>
                <a:latin typeface="Arial MT"/>
                <a:ea typeface="ＭＳ Ｐゴシック"/>
              </a:rPr>
              <a:t> </a:t>
            </a:r>
            <a:r>
              <a:rPr lang="fr-FR" sz="2800" b="0" strike="noStrike" spc="-1">
                <a:solidFill>
                  <a:srgbClr val="003366"/>
                </a:solidFill>
                <a:latin typeface="Arial MT"/>
                <a:ea typeface="ＭＳ Ｐゴシック"/>
              </a:rPr>
              <a:t>sans</a:t>
            </a:r>
            <a:r>
              <a:rPr lang="fr-FR" sz="2800" b="0" strike="noStrike" spc="-66">
                <a:solidFill>
                  <a:srgbClr val="003366"/>
                </a:solidFill>
                <a:latin typeface="Arial MT"/>
                <a:ea typeface="ＭＳ Ｐゴシック"/>
              </a:rPr>
              <a:t> </a:t>
            </a:r>
            <a:r>
              <a:rPr lang="fr-FR" sz="2800" b="0" strike="noStrike" spc="-1">
                <a:solidFill>
                  <a:srgbClr val="003366"/>
                </a:solidFill>
                <a:latin typeface="Arial MT"/>
                <a:ea typeface="ＭＳ Ｐゴシック"/>
              </a:rPr>
              <a:t>gestion</a:t>
            </a:r>
            <a:r>
              <a:rPr lang="fr-FR" sz="2800" b="0" strike="noStrike" spc="-60">
                <a:solidFill>
                  <a:srgbClr val="003366"/>
                </a:solidFill>
                <a:latin typeface="Arial MT"/>
                <a:ea typeface="ＭＳ Ｐゴシック"/>
              </a:rPr>
              <a:t> </a:t>
            </a:r>
            <a:r>
              <a:rPr lang="fr-FR" sz="2800" b="0" strike="noStrike" spc="-1">
                <a:solidFill>
                  <a:srgbClr val="003366"/>
                </a:solidFill>
                <a:latin typeface="Arial MT"/>
                <a:ea typeface="ＭＳ Ｐゴシック"/>
              </a:rPr>
              <a:t>de</a:t>
            </a:r>
            <a:r>
              <a:rPr lang="fr-FR" sz="2800" b="0" strike="noStrike" spc="-60">
                <a:solidFill>
                  <a:srgbClr val="003366"/>
                </a:solidFill>
                <a:latin typeface="Arial MT"/>
                <a:ea typeface="ＭＳ Ｐゴシック"/>
              </a:rPr>
              <a:t> </a:t>
            </a:r>
            <a:r>
              <a:rPr lang="fr-FR" sz="2800" b="0" strike="noStrike" spc="-12">
                <a:solidFill>
                  <a:srgbClr val="003366"/>
                </a:solidFill>
                <a:latin typeface="Arial MT"/>
                <a:ea typeface="ＭＳ Ｐゴシック"/>
              </a:rPr>
              <a:t>stock </a:t>
            </a:r>
            <a:r>
              <a:rPr lang="fr-FR" sz="2800" b="0" strike="noStrike" spc="-1">
                <a:solidFill>
                  <a:srgbClr val="003366"/>
                </a:solidFill>
                <a:latin typeface="Arial MT"/>
                <a:ea typeface="ＭＳ Ｐゴシック"/>
              </a:rPr>
              <a:t>à</a:t>
            </a:r>
            <a:r>
              <a:rPr lang="fr-FR" sz="2800" b="0" strike="noStrike" spc="-66">
                <a:solidFill>
                  <a:srgbClr val="003366"/>
                </a:solidFill>
                <a:latin typeface="Arial MT"/>
                <a:ea typeface="ＭＳ Ｐゴシック"/>
              </a:rPr>
              <a:t> </a:t>
            </a:r>
            <a:r>
              <a:rPr lang="fr-FR" sz="2800" b="0" strike="noStrike" spc="-1">
                <a:solidFill>
                  <a:srgbClr val="003366"/>
                </a:solidFill>
                <a:latin typeface="Arial MT"/>
                <a:ea typeface="ＭＳ Ｐゴシック"/>
              </a:rPr>
              <a:t>terme</a:t>
            </a:r>
            <a:r>
              <a:rPr lang="fr-FR" sz="2800" b="0" strike="noStrike" spc="-66">
                <a:solidFill>
                  <a:srgbClr val="003366"/>
                </a:solidFill>
                <a:latin typeface="Arial MT"/>
                <a:ea typeface="ＭＳ Ｐゴシック"/>
              </a:rPr>
              <a:t> </a:t>
            </a:r>
            <a:r>
              <a:rPr lang="fr-FR" sz="2800" b="0" strike="noStrike" spc="-1">
                <a:solidFill>
                  <a:srgbClr val="003366"/>
                </a:solidFill>
                <a:latin typeface="Arial MT"/>
                <a:ea typeface="ＭＳ Ｐゴシック"/>
              </a:rPr>
              <a:t>connecté</a:t>
            </a:r>
            <a:r>
              <a:rPr lang="fr-FR" sz="2800" b="0" strike="noStrike" spc="-60">
                <a:solidFill>
                  <a:srgbClr val="003366"/>
                </a:solidFill>
                <a:latin typeface="Arial MT"/>
                <a:ea typeface="ＭＳ Ｐゴシック"/>
              </a:rPr>
              <a:t> </a:t>
            </a:r>
            <a:r>
              <a:rPr lang="fr-FR" sz="2800" b="0" strike="noStrike" spc="-1">
                <a:solidFill>
                  <a:srgbClr val="003366"/>
                </a:solidFill>
                <a:latin typeface="Arial MT"/>
                <a:ea typeface="ＭＳ Ｐゴシック"/>
              </a:rPr>
              <a:t>à</a:t>
            </a:r>
            <a:r>
              <a:rPr lang="fr-FR" sz="2800" b="0" strike="noStrike" spc="-55">
                <a:solidFill>
                  <a:srgbClr val="003366"/>
                </a:solidFill>
                <a:latin typeface="Arial MT"/>
                <a:ea typeface="ＭＳ Ｐゴシック"/>
              </a:rPr>
              <a:t> </a:t>
            </a:r>
            <a:r>
              <a:rPr lang="fr-FR" sz="2800" b="0" strike="noStrike" spc="-1">
                <a:solidFill>
                  <a:srgbClr val="003366"/>
                </a:solidFill>
                <a:latin typeface="Arial MT"/>
                <a:ea typeface="ＭＳ Ｐゴシック"/>
              </a:rPr>
              <a:t>vos</a:t>
            </a:r>
            <a:r>
              <a:rPr lang="fr-FR" sz="2800" b="0" strike="noStrike" spc="-60">
                <a:solidFill>
                  <a:srgbClr val="003366"/>
                </a:solidFill>
                <a:latin typeface="Arial MT"/>
                <a:ea typeface="ＭＳ Ｐゴシック"/>
              </a:rPr>
              <a:t> </a:t>
            </a:r>
            <a:r>
              <a:rPr lang="fr-FR" sz="2800" b="0" strike="noStrike" spc="-1">
                <a:solidFill>
                  <a:srgbClr val="003366"/>
                </a:solidFill>
                <a:latin typeface="Arial MT"/>
                <a:ea typeface="ＭＳ Ｐゴシック"/>
              </a:rPr>
              <a:t>outils</a:t>
            </a:r>
            <a:r>
              <a:rPr lang="fr-FR" sz="2800" b="0" strike="noStrike" spc="-60">
                <a:solidFill>
                  <a:srgbClr val="003366"/>
                </a:solidFill>
                <a:latin typeface="Arial MT"/>
                <a:ea typeface="ＭＳ Ｐゴシック"/>
              </a:rPr>
              <a:t> </a:t>
            </a:r>
            <a:r>
              <a:rPr lang="fr-FR" sz="2800" b="0" strike="noStrike" spc="-12">
                <a:solidFill>
                  <a:srgbClr val="003366"/>
                </a:solidFill>
                <a:latin typeface="Arial MT"/>
                <a:ea typeface="ＭＳ Ｐゴシック"/>
              </a:rPr>
              <a:t>métiers</a:t>
            </a:r>
            <a:endParaRPr lang="fr-FR" sz="2800" b="0" strike="noStrike" spc="-1">
              <a:solidFill>
                <a:srgbClr val="000000"/>
              </a:solidFill>
              <a:latin typeface="Arial"/>
            </a:endParaRPr>
          </a:p>
          <a:p>
            <a:pPr marL="2520" algn="ctr" defTabSz="914400">
              <a:lnSpc>
                <a:spcPct val="100000"/>
              </a:lnSpc>
              <a:spcBef>
                <a:spcPts val="20"/>
              </a:spcBef>
              <a:tabLst>
                <a:tab pos="0" algn="l"/>
              </a:tabLst>
            </a:pPr>
            <a:r>
              <a:rPr lang="fr-FR" sz="2000" b="0" strike="noStrike" spc="-1">
                <a:solidFill>
                  <a:srgbClr val="003366"/>
                </a:solidFill>
                <a:latin typeface="Arial MT"/>
                <a:ea typeface="ＭＳ Ｐゴシック"/>
              </a:rPr>
              <a:t>-</a:t>
            </a:r>
            <a:r>
              <a:rPr lang="fr-FR" sz="2000" b="0" strike="noStrike" spc="-46">
                <a:solidFill>
                  <a:srgbClr val="003366"/>
                </a:solidFill>
                <a:latin typeface="Arial MT"/>
                <a:ea typeface="ＭＳ Ｐゴシック"/>
              </a:rPr>
              <a:t> </a:t>
            </a:r>
            <a:r>
              <a:rPr lang="fr-FR" sz="2000" b="0" strike="noStrike" spc="-1">
                <a:solidFill>
                  <a:srgbClr val="003366"/>
                </a:solidFill>
                <a:latin typeface="Arial MT"/>
                <a:ea typeface="ＭＳ Ｐゴシック"/>
              </a:rPr>
              <a:t>pas</a:t>
            </a:r>
            <a:r>
              <a:rPr lang="fr-FR" sz="2000" b="0" strike="noStrike" spc="-35">
                <a:solidFill>
                  <a:srgbClr val="003366"/>
                </a:solidFill>
                <a:latin typeface="Arial MT"/>
                <a:ea typeface="ＭＳ Ｐゴシック"/>
              </a:rPr>
              <a:t> </a:t>
            </a:r>
            <a:r>
              <a:rPr lang="fr-FR" sz="2000" b="0" strike="noStrike" spc="-1">
                <a:solidFill>
                  <a:srgbClr val="003366"/>
                </a:solidFill>
                <a:latin typeface="Arial MT"/>
                <a:ea typeface="ＭＳ Ｐゴシック"/>
              </a:rPr>
              <a:t>de</a:t>
            </a:r>
            <a:r>
              <a:rPr lang="fr-FR" sz="2000" b="0" strike="noStrike" spc="-46">
                <a:solidFill>
                  <a:srgbClr val="003366"/>
                </a:solidFill>
                <a:latin typeface="Arial MT"/>
                <a:ea typeface="ＭＳ Ｐゴシック"/>
              </a:rPr>
              <a:t> </a:t>
            </a:r>
            <a:r>
              <a:rPr lang="fr-FR" sz="2000" b="0" strike="noStrike" spc="-1">
                <a:solidFill>
                  <a:srgbClr val="003366"/>
                </a:solidFill>
                <a:latin typeface="Arial MT"/>
                <a:ea typeface="ＭＳ Ｐゴシック"/>
              </a:rPr>
              <a:t>commission</a:t>
            </a:r>
            <a:r>
              <a:rPr lang="fr-FR" sz="2000" b="0" strike="noStrike" spc="-55">
                <a:solidFill>
                  <a:srgbClr val="003366"/>
                </a:solidFill>
                <a:latin typeface="Arial MT"/>
                <a:ea typeface="ＭＳ Ｐゴシック"/>
              </a:rPr>
              <a:t> </a:t>
            </a:r>
            <a:r>
              <a:rPr lang="fr-FR" sz="2000" b="0" strike="noStrike" spc="-1">
                <a:solidFill>
                  <a:srgbClr val="003366"/>
                </a:solidFill>
                <a:latin typeface="Arial MT"/>
                <a:ea typeface="ＭＳ Ｐゴシック"/>
              </a:rPr>
              <a:t>FFVoile</a:t>
            </a:r>
            <a:r>
              <a:rPr lang="fr-FR" sz="2000" b="0" strike="noStrike" spc="-26">
                <a:solidFill>
                  <a:srgbClr val="003366"/>
                </a:solidFill>
                <a:latin typeface="Arial MT"/>
                <a:ea typeface="ＭＳ Ｐゴシック"/>
              </a:rPr>
              <a:t> </a:t>
            </a:r>
            <a:r>
              <a:rPr lang="fr-FR" sz="2000" b="0" strike="noStrike" spc="-52">
                <a:solidFill>
                  <a:srgbClr val="003366"/>
                </a:solidFill>
                <a:latin typeface="Arial MT"/>
                <a:ea typeface="ＭＳ Ｐゴシック"/>
              </a:rPr>
              <a:t>-</a:t>
            </a:r>
            <a:endParaRPr lang="fr-FR" sz="2000" b="0" strike="noStrike" spc="-1">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object 2"/>
          <p:cNvGrpSpPr/>
          <p:nvPr/>
        </p:nvGrpSpPr>
        <p:grpSpPr>
          <a:xfrm>
            <a:off x="3071520" y="3651840"/>
            <a:ext cx="6383160" cy="1432800"/>
            <a:chOff x="3071520" y="3651840"/>
            <a:chExt cx="6383160" cy="1432800"/>
          </a:xfrm>
        </p:grpSpPr>
        <p:pic>
          <p:nvPicPr>
            <p:cNvPr id="245" name="object 3"/>
            <p:cNvPicPr/>
            <p:nvPr/>
          </p:nvPicPr>
          <p:blipFill>
            <a:blip r:embed="rId2"/>
            <a:stretch/>
          </p:blipFill>
          <p:spPr>
            <a:xfrm>
              <a:off x="3071520" y="3651840"/>
              <a:ext cx="6383160" cy="716040"/>
            </a:xfrm>
            <a:prstGeom prst="rect">
              <a:avLst/>
            </a:prstGeom>
            <a:ln w="0">
              <a:noFill/>
            </a:ln>
          </p:spPr>
        </p:pic>
        <p:pic>
          <p:nvPicPr>
            <p:cNvPr id="246" name="object 4"/>
            <p:cNvPicPr/>
            <p:nvPr/>
          </p:nvPicPr>
          <p:blipFill>
            <a:blip r:embed="rId3"/>
            <a:stretch/>
          </p:blipFill>
          <p:spPr>
            <a:xfrm>
              <a:off x="3359520" y="4368600"/>
              <a:ext cx="5807160" cy="716040"/>
            </a:xfrm>
            <a:prstGeom prst="rect">
              <a:avLst/>
            </a:prstGeom>
            <a:ln w="0">
              <a:noFill/>
            </a:ln>
          </p:spPr>
        </p:pic>
      </p:grpSp>
      <p:sp>
        <p:nvSpPr>
          <p:cNvPr id="247" name="PlaceHolder 1"/>
          <p:cNvSpPr>
            <a:spLocks noGrp="1"/>
          </p:cNvSpPr>
          <p:nvPr>
            <p:ph type="title"/>
          </p:nvPr>
        </p:nvSpPr>
        <p:spPr>
          <a:xfrm>
            <a:off x="2126160" y="2733840"/>
            <a:ext cx="7977960" cy="1158120"/>
          </a:xfrm>
          <a:prstGeom prst="rect">
            <a:avLst/>
          </a:prstGeom>
          <a:noFill/>
          <a:ln w="0">
            <a:noFill/>
          </a:ln>
        </p:spPr>
        <p:txBody>
          <a:bodyPr lIns="0" tIns="13320" rIns="0" bIns="0" anchor="t">
            <a:noAutofit/>
          </a:bodyPr>
          <a:lstStyle/>
          <a:p>
            <a:pPr marL="1124640" indent="0" defTabSz="914400">
              <a:lnSpc>
                <a:spcPct val="100000"/>
              </a:lnSpc>
              <a:spcBef>
                <a:spcPts val="105"/>
              </a:spcBef>
              <a:buNone/>
              <a:tabLst>
                <a:tab pos="0" algn="l"/>
              </a:tabLst>
            </a:pPr>
            <a:r>
              <a:rPr lang="fr-FR" sz="3200" b="0" strike="noStrike" spc="-1">
                <a:solidFill>
                  <a:srgbClr val="003366"/>
                </a:solidFill>
                <a:latin typeface="Arial MT"/>
              </a:rPr>
              <a:t>Une</a:t>
            </a:r>
            <a:r>
              <a:rPr lang="fr-FR" sz="3200" b="0" strike="noStrike" spc="-60">
                <a:solidFill>
                  <a:srgbClr val="003366"/>
                </a:solidFill>
                <a:latin typeface="Arial MT"/>
              </a:rPr>
              <a:t> </a:t>
            </a:r>
            <a:r>
              <a:rPr lang="fr-FR" sz="3200" b="0" strike="noStrike" spc="-1">
                <a:solidFill>
                  <a:srgbClr val="003366"/>
                </a:solidFill>
                <a:latin typeface="Arial MT"/>
              </a:rPr>
              <a:t>diversité</a:t>
            </a:r>
            <a:r>
              <a:rPr lang="fr-FR" sz="3200" b="0" strike="noStrike" spc="-52">
                <a:solidFill>
                  <a:srgbClr val="003366"/>
                </a:solidFill>
                <a:latin typeface="Arial MT"/>
              </a:rPr>
              <a:t> </a:t>
            </a:r>
            <a:r>
              <a:rPr lang="fr-FR" sz="3200" b="0" strike="noStrike" spc="-1">
                <a:solidFill>
                  <a:srgbClr val="003366"/>
                </a:solidFill>
                <a:latin typeface="Arial MT"/>
              </a:rPr>
              <a:t>de</a:t>
            </a:r>
            <a:r>
              <a:rPr lang="fr-FR" sz="3200" b="0" strike="noStrike" spc="-32">
                <a:solidFill>
                  <a:srgbClr val="003366"/>
                </a:solidFill>
                <a:latin typeface="Arial MT"/>
              </a:rPr>
              <a:t> </a:t>
            </a:r>
            <a:r>
              <a:rPr lang="fr-FR" sz="3200" b="0" strike="noStrike" spc="-1">
                <a:solidFill>
                  <a:srgbClr val="003366"/>
                </a:solidFill>
                <a:latin typeface="Arial MT"/>
              </a:rPr>
              <a:t>supports</a:t>
            </a:r>
            <a:r>
              <a:rPr lang="fr-FR" sz="3200" b="0" strike="noStrike" spc="-52">
                <a:solidFill>
                  <a:srgbClr val="003366"/>
                </a:solidFill>
                <a:latin typeface="Arial MT"/>
              </a:rPr>
              <a:t> </a:t>
            </a:r>
            <a:r>
              <a:rPr lang="fr-FR" sz="3200" b="0" strike="noStrike" spc="-12">
                <a:solidFill>
                  <a:srgbClr val="003366"/>
                </a:solidFill>
                <a:latin typeface="Arial MT"/>
              </a:rPr>
              <a:t>proposés</a:t>
            </a:r>
            <a:endParaRPr lang="fr-FR" sz="3200" b="0" strike="noStrike" spc="-1">
              <a:solidFill>
                <a:schemeClr val="dk1"/>
              </a:solidFill>
              <a:latin typeface="Calibri"/>
            </a:endParaRPr>
          </a:p>
        </p:txBody>
      </p:sp>
      <p:sp>
        <p:nvSpPr>
          <p:cNvPr id="248" name="object 6"/>
          <p:cNvSpPr/>
          <p:nvPr/>
        </p:nvSpPr>
        <p:spPr>
          <a:xfrm>
            <a:off x="4241520" y="986040"/>
            <a:ext cx="400680" cy="428040"/>
          </a:xfrm>
          <a:custGeom>
            <a:avLst/>
            <a:gdLst>
              <a:gd name="textAreaLeft" fmla="*/ 0 w 400680"/>
              <a:gd name="textAreaRight" fmla="*/ 401400 w 400680"/>
              <a:gd name="textAreaTop" fmla="*/ 0 h 428040"/>
              <a:gd name="textAreaBottom" fmla="*/ 428760 h 428040"/>
            </a:gdLst>
            <a:ahLst/>
            <a:cxnLst/>
            <a:rect l="textAreaLeft" t="textAreaTop" r="textAreaRight" b="textAreaBottom"/>
            <a:pathLst>
              <a:path w="401320" h="428625">
                <a:moveTo>
                  <a:pt x="96628" y="344755"/>
                </a:moveTo>
                <a:lnTo>
                  <a:pt x="66036" y="344755"/>
                </a:lnTo>
                <a:lnTo>
                  <a:pt x="66036" y="428460"/>
                </a:lnTo>
                <a:lnTo>
                  <a:pt x="66193" y="428615"/>
                </a:lnTo>
                <a:lnTo>
                  <a:pt x="175051" y="428615"/>
                </a:lnTo>
                <a:lnTo>
                  <a:pt x="182675" y="428304"/>
                </a:lnTo>
                <a:lnTo>
                  <a:pt x="96628" y="428304"/>
                </a:lnTo>
                <a:lnTo>
                  <a:pt x="96628" y="344755"/>
                </a:lnTo>
                <a:close/>
              </a:path>
              <a:path w="401320" h="428625">
                <a:moveTo>
                  <a:pt x="96628" y="0"/>
                </a:moveTo>
                <a:lnTo>
                  <a:pt x="0" y="0"/>
                </a:lnTo>
                <a:lnTo>
                  <a:pt x="0" y="428304"/>
                </a:lnTo>
                <a:lnTo>
                  <a:pt x="66036" y="428304"/>
                </a:lnTo>
                <a:lnTo>
                  <a:pt x="66036" y="344755"/>
                </a:lnTo>
                <a:lnTo>
                  <a:pt x="96628" y="344755"/>
                </a:lnTo>
                <a:lnTo>
                  <a:pt x="96628" y="83860"/>
                </a:lnTo>
                <a:lnTo>
                  <a:pt x="63054" y="83860"/>
                </a:lnTo>
                <a:lnTo>
                  <a:pt x="63054" y="155"/>
                </a:lnTo>
                <a:lnTo>
                  <a:pt x="96628" y="155"/>
                </a:lnTo>
                <a:lnTo>
                  <a:pt x="96628" y="0"/>
                </a:lnTo>
                <a:close/>
              </a:path>
              <a:path w="401320" h="428625">
                <a:moveTo>
                  <a:pt x="173795" y="155"/>
                </a:moveTo>
                <a:lnTo>
                  <a:pt x="96628" y="155"/>
                </a:lnTo>
                <a:lnTo>
                  <a:pt x="96628" y="83860"/>
                </a:lnTo>
                <a:lnTo>
                  <a:pt x="172540" y="83860"/>
                </a:lnTo>
                <a:lnTo>
                  <a:pt x="191244" y="84823"/>
                </a:lnTo>
                <a:lnTo>
                  <a:pt x="240159" y="99257"/>
                </a:lnTo>
                <a:lnTo>
                  <a:pt x="276575" y="130389"/>
                </a:lnTo>
                <a:lnTo>
                  <a:pt x="297624" y="176252"/>
                </a:lnTo>
                <a:lnTo>
                  <a:pt x="301644" y="213756"/>
                </a:lnTo>
                <a:lnTo>
                  <a:pt x="300668" y="233359"/>
                </a:lnTo>
                <a:lnTo>
                  <a:pt x="285805" y="283776"/>
                </a:lnTo>
                <a:lnTo>
                  <a:pt x="254525" y="320286"/>
                </a:lnTo>
                <a:lnTo>
                  <a:pt x="209130" y="340807"/>
                </a:lnTo>
                <a:lnTo>
                  <a:pt x="172540" y="344755"/>
                </a:lnTo>
                <a:lnTo>
                  <a:pt x="96628" y="344755"/>
                </a:lnTo>
                <a:lnTo>
                  <a:pt x="96628" y="428304"/>
                </a:lnTo>
                <a:lnTo>
                  <a:pt x="182675" y="428304"/>
                </a:lnTo>
                <a:lnTo>
                  <a:pt x="198755" y="427647"/>
                </a:lnTo>
                <a:lnTo>
                  <a:pt x="243574" y="419816"/>
                </a:lnTo>
                <a:lnTo>
                  <a:pt x="284570" y="404148"/>
                </a:lnTo>
                <a:lnTo>
                  <a:pt x="320507" y="381807"/>
                </a:lnTo>
                <a:lnTo>
                  <a:pt x="350916" y="353162"/>
                </a:lnTo>
                <a:lnTo>
                  <a:pt x="374743" y="319200"/>
                </a:lnTo>
                <a:lnTo>
                  <a:pt x="391594" y="280324"/>
                </a:lnTo>
                <a:lnTo>
                  <a:pt x="400171" y="237645"/>
                </a:lnTo>
                <a:lnTo>
                  <a:pt x="401255" y="214379"/>
                </a:lnTo>
                <a:lnTo>
                  <a:pt x="400194" y="190931"/>
                </a:lnTo>
                <a:lnTo>
                  <a:pt x="391660" y="147527"/>
                </a:lnTo>
                <a:lnTo>
                  <a:pt x="374717" y="108751"/>
                </a:lnTo>
                <a:lnTo>
                  <a:pt x="350717" y="74959"/>
                </a:lnTo>
                <a:lnTo>
                  <a:pt x="320078" y="46280"/>
                </a:lnTo>
                <a:lnTo>
                  <a:pt x="283969" y="24109"/>
                </a:lnTo>
                <a:lnTo>
                  <a:pt x="242915" y="8823"/>
                </a:lnTo>
                <a:lnTo>
                  <a:pt x="197797" y="1118"/>
                </a:lnTo>
                <a:lnTo>
                  <a:pt x="173795" y="155"/>
                </a:lnTo>
                <a:close/>
              </a:path>
              <a:path w="401320" h="428625">
                <a:moveTo>
                  <a:pt x="96628" y="155"/>
                </a:moveTo>
                <a:lnTo>
                  <a:pt x="63054" y="155"/>
                </a:lnTo>
                <a:lnTo>
                  <a:pt x="63054" y="83860"/>
                </a:lnTo>
                <a:lnTo>
                  <a:pt x="96628" y="83860"/>
                </a:lnTo>
                <a:lnTo>
                  <a:pt x="96628" y="155"/>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49" name="object 7"/>
          <p:cNvSpPr/>
          <p:nvPr/>
        </p:nvSpPr>
        <p:spPr>
          <a:xfrm>
            <a:off x="4694760" y="979560"/>
            <a:ext cx="1027440" cy="441360"/>
          </a:xfrm>
          <a:custGeom>
            <a:avLst/>
            <a:gdLst>
              <a:gd name="textAreaLeft" fmla="*/ 0 w 1027440"/>
              <a:gd name="textAreaRight" fmla="*/ 1028160 w 1027440"/>
              <a:gd name="textAreaTop" fmla="*/ 0 h 441360"/>
              <a:gd name="textAreaBottom" fmla="*/ 442080 h 441360"/>
            </a:gdLst>
            <a:ahLst/>
            <a:cxnLst/>
            <a:rect l="textAreaLeft" t="textAreaTop" r="textAreaRight" b="textAreaBottom"/>
            <a:pathLst>
              <a:path w="1028064" h="441959">
                <a:moveTo>
                  <a:pt x="311365" y="352590"/>
                </a:moveTo>
                <a:lnTo>
                  <a:pt x="96621" y="352590"/>
                </a:lnTo>
                <a:lnTo>
                  <a:pt x="96621" y="256603"/>
                </a:lnTo>
                <a:lnTo>
                  <a:pt x="289407" y="256603"/>
                </a:lnTo>
                <a:lnTo>
                  <a:pt x="289407" y="175856"/>
                </a:lnTo>
                <a:lnTo>
                  <a:pt x="96621" y="175856"/>
                </a:lnTo>
                <a:lnTo>
                  <a:pt x="96621" y="89204"/>
                </a:lnTo>
                <a:lnTo>
                  <a:pt x="307759" y="89204"/>
                </a:lnTo>
                <a:lnTo>
                  <a:pt x="307759" y="6743"/>
                </a:lnTo>
                <a:lnTo>
                  <a:pt x="96621" y="6743"/>
                </a:lnTo>
                <a:lnTo>
                  <a:pt x="96621" y="6591"/>
                </a:lnTo>
                <a:lnTo>
                  <a:pt x="0" y="6591"/>
                </a:lnTo>
                <a:lnTo>
                  <a:pt x="0" y="434886"/>
                </a:lnTo>
                <a:lnTo>
                  <a:pt x="74041" y="434886"/>
                </a:lnTo>
                <a:lnTo>
                  <a:pt x="74041" y="435051"/>
                </a:lnTo>
                <a:lnTo>
                  <a:pt x="311365" y="435051"/>
                </a:lnTo>
                <a:lnTo>
                  <a:pt x="311365" y="434886"/>
                </a:lnTo>
                <a:lnTo>
                  <a:pt x="311365" y="352590"/>
                </a:lnTo>
                <a:close/>
              </a:path>
              <a:path w="1028064" h="441959">
                <a:moveTo>
                  <a:pt x="653516" y="310896"/>
                </a:moveTo>
                <a:lnTo>
                  <a:pt x="647115" y="266344"/>
                </a:lnTo>
                <a:lnTo>
                  <a:pt x="621665" y="224828"/>
                </a:lnTo>
                <a:lnTo>
                  <a:pt x="584238" y="197231"/>
                </a:lnTo>
                <a:lnTo>
                  <a:pt x="490359" y="160921"/>
                </a:lnTo>
                <a:lnTo>
                  <a:pt x="474091" y="152984"/>
                </a:lnTo>
                <a:lnTo>
                  <a:pt x="450367" y="117830"/>
                </a:lnTo>
                <a:lnTo>
                  <a:pt x="451294" y="109486"/>
                </a:lnTo>
                <a:lnTo>
                  <a:pt x="482473" y="83756"/>
                </a:lnTo>
                <a:lnTo>
                  <a:pt x="504786" y="81419"/>
                </a:lnTo>
                <a:lnTo>
                  <a:pt x="516724" y="82003"/>
                </a:lnTo>
                <a:lnTo>
                  <a:pt x="559130" y="96583"/>
                </a:lnTo>
                <a:lnTo>
                  <a:pt x="588784" y="120789"/>
                </a:lnTo>
                <a:lnTo>
                  <a:pt x="651814" y="58242"/>
                </a:lnTo>
                <a:lnTo>
                  <a:pt x="607860" y="24371"/>
                </a:lnTo>
                <a:lnTo>
                  <a:pt x="570674" y="8902"/>
                </a:lnTo>
                <a:lnTo>
                  <a:pt x="528726" y="990"/>
                </a:lnTo>
                <a:lnTo>
                  <a:pt x="506818" y="0"/>
                </a:lnTo>
                <a:lnTo>
                  <a:pt x="485394" y="939"/>
                </a:lnTo>
                <a:lnTo>
                  <a:pt x="445935" y="8445"/>
                </a:lnTo>
                <a:lnTo>
                  <a:pt x="396989" y="33312"/>
                </a:lnTo>
                <a:lnTo>
                  <a:pt x="365366" y="73418"/>
                </a:lnTo>
                <a:lnTo>
                  <a:pt x="354520" y="127000"/>
                </a:lnTo>
                <a:lnTo>
                  <a:pt x="355193" y="142443"/>
                </a:lnTo>
                <a:lnTo>
                  <a:pt x="365493" y="180987"/>
                </a:lnTo>
                <a:lnTo>
                  <a:pt x="394512" y="216776"/>
                </a:lnTo>
                <a:lnTo>
                  <a:pt x="445173" y="245059"/>
                </a:lnTo>
                <a:lnTo>
                  <a:pt x="488022" y="260629"/>
                </a:lnTo>
                <a:lnTo>
                  <a:pt x="526008" y="276148"/>
                </a:lnTo>
                <a:lnTo>
                  <a:pt x="554342" y="303174"/>
                </a:lnTo>
                <a:lnTo>
                  <a:pt x="556996" y="318668"/>
                </a:lnTo>
                <a:lnTo>
                  <a:pt x="555942" y="327850"/>
                </a:lnTo>
                <a:lnTo>
                  <a:pt x="520179" y="357720"/>
                </a:lnTo>
                <a:lnTo>
                  <a:pt x="493496" y="360527"/>
                </a:lnTo>
                <a:lnTo>
                  <a:pt x="477202" y="359714"/>
                </a:lnTo>
                <a:lnTo>
                  <a:pt x="434505" y="347446"/>
                </a:lnTo>
                <a:lnTo>
                  <a:pt x="399072" y="321881"/>
                </a:lnTo>
                <a:lnTo>
                  <a:pt x="388391" y="310743"/>
                </a:lnTo>
                <a:lnTo>
                  <a:pt x="325970" y="372656"/>
                </a:lnTo>
                <a:lnTo>
                  <a:pt x="358940" y="403212"/>
                </a:lnTo>
                <a:lnTo>
                  <a:pt x="395452" y="424776"/>
                </a:lnTo>
                <a:lnTo>
                  <a:pt x="437616" y="437515"/>
                </a:lnTo>
                <a:lnTo>
                  <a:pt x="487527" y="441731"/>
                </a:lnTo>
                <a:lnTo>
                  <a:pt x="487057" y="441883"/>
                </a:lnTo>
                <a:lnTo>
                  <a:pt x="556869" y="433209"/>
                </a:lnTo>
                <a:lnTo>
                  <a:pt x="609447" y="407047"/>
                </a:lnTo>
                <a:lnTo>
                  <a:pt x="642467" y="365620"/>
                </a:lnTo>
                <a:lnTo>
                  <a:pt x="650748" y="339915"/>
                </a:lnTo>
                <a:lnTo>
                  <a:pt x="653516" y="310896"/>
                </a:lnTo>
                <a:close/>
              </a:path>
              <a:path w="1028064" h="441959">
                <a:moveTo>
                  <a:pt x="1027849" y="6591"/>
                </a:moveTo>
                <a:lnTo>
                  <a:pt x="660717" y="6591"/>
                </a:lnTo>
                <a:lnTo>
                  <a:pt x="660717" y="90297"/>
                </a:lnTo>
                <a:lnTo>
                  <a:pt x="795947" y="90297"/>
                </a:lnTo>
                <a:lnTo>
                  <a:pt x="795947" y="434886"/>
                </a:lnTo>
                <a:lnTo>
                  <a:pt x="893127" y="434886"/>
                </a:lnTo>
                <a:lnTo>
                  <a:pt x="893127" y="90297"/>
                </a:lnTo>
                <a:lnTo>
                  <a:pt x="1027849" y="90297"/>
                </a:lnTo>
                <a:lnTo>
                  <a:pt x="1027849" y="12039"/>
                </a:lnTo>
                <a:lnTo>
                  <a:pt x="1027849" y="6591"/>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50" name="object 8"/>
          <p:cNvSpPr/>
          <p:nvPr/>
        </p:nvSpPr>
        <p:spPr>
          <a:xfrm>
            <a:off x="5767920" y="986040"/>
            <a:ext cx="96480" cy="428040"/>
          </a:xfrm>
          <a:custGeom>
            <a:avLst/>
            <a:gdLst>
              <a:gd name="textAreaLeft" fmla="*/ 0 w 96480"/>
              <a:gd name="textAreaRight" fmla="*/ 97200 w 96480"/>
              <a:gd name="textAreaTop" fmla="*/ 0 h 428040"/>
              <a:gd name="textAreaBottom" fmla="*/ 428760 h 428040"/>
            </a:gdLst>
            <a:ahLst/>
            <a:cxnLst/>
            <a:rect l="textAreaLeft" t="textAreaTop" r="textAreaRight" b="textAreaBottom"/>
            <a:pathLst>
              <a:path w="97154" h="428625">
                <a:moveTo>
                  <a:pt x="96655" y="0"/>
                </a:moveTo>
                <a:lnTo>
                  <a:pt x="0" y="0"/>
                </a:lnTo>
                <a:lnTo>
                  <a:pt x="0" y="428304"/>
                </a:lnTo>
                <a:lnTo>
                  <a:pt x="96655" y="428304"/>
                </a:lnTo>
                <a:lnTo>
                  <a:pt x="96655"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51" name="object 9"/>
          <p:cNvSpPr/>
          <p:nvPr/>
        </p:nvSpPr>
        <p:spPr>
          <a:xfrm>
            <a:off x="5939280" y="986040"/>
            <a:ext cx="1165680" cy="428040"/>
          </a:xfrm>
          <a:custGeom>
            <a:avLst/>
            <a:gdLst>
              <a:gd name="textAreaLeft" fmla="*/ 0 w 1165680"/>
              <a:gd name="textAreaRight" fmla="*/ 1166400 w 1165680"/>
              <a:gd name="textAreaTop" fmla="*/ 0 h 428040"/>
              <a:gd name="textAreaBottom" fmla="*/ 428760 h 428040"/>
            </a:gdLst>
            <a:ahLst/>
            <a:cxnLst/>
            <a:rect l="textAreaLeft" t="textAreaTop" r="textAreaRight" b="textAreaBottom"/>
            <a:pathLst>
              <a:path w="1166495" h="428625">
                <a:moveTo>
                  <a:pt x="369354" y="0"/>
                </a:moveTo>
                <a:lnTo>
                  <a:pt x="272173" y="0"/>
                </a:lnTo>
                <a:lnTo>
                  <a:pt x="272173" y="259613"/>
                </a:lnTo>
                <a:lnTo>
                  <a:pt x="67881" y="0"/>
                </a:lnTo>
                <a:lnTo>
                  <a:pt x="0" y="0"/>
                </a:lnTo>
                <a:lnTo>
                  <a:pt x="0" y="428459"/>
                </a:lnTo>
                <a:lnTo>
                  <a:pt x="96659" y="428459"/>
                </a:lnTo>
                <a:lnTo>
                  <a:pt x="96659" y="172034"/>
                </a:lnTo>
                <a:lnTo>
                  <a:pt x="297688" y="428294"/>
                </a:lnTo>
                <a:lnTo>
                  <a:pt x="297815" y="428459"/>
                </a:lnTo>
                <a:lnTo>
                  <a:pt x="297853" y="428294"/>
                </a:lnTo>
                <a:lnTo>
                  <a:pt x="297802" y="428129"/>
                </a:lnTo>
                <a:lnTo>
                  <a:pt x="316611" y="348132"/>
                </a:lnTo>
                <a:lnTo>
                  <a:pt x="297853" y="428294"/>
                </a:lnTo>
                <a:lnTo>
                  <a:pt x="369354" y="428294"/>
                </a:lnTo>
                <a:lnTo>
                  <a:pt x="369354" y="0"/>
                </a:lnTo>
                <a:close/>
              </a:path>
              <a:path w="1166495" h="428625">
                <a:moveTo>
                  <a:pt x="839165" y="428459"/>
                </a:moveTo>
                <a:lnTo>
                  <a:pt x="808647" y="351294"/>
                </a:lnTo>
                <a:lnTo>
                  <a:pt x="777938" y="273659"/>
                </a:lnTo>
                <a:lnTo>
                  <a:pt x="698830" y="73583"/>
                </a:lnTo>
                <a:lnTo>
                  <a:pt x="680834" y="28092"/>
                </a:lnTo>
                <a:lnTo>
                  <a:pt x="680834" y="273659"/>
                </a:lnTo>
                <a:lnTo>
                  <a:pt x="569023" y="273659"/>
                </a:lnTo>
                <a:lnTo>
                  <a:pt x="625576" y="121742"/>
                </a:lnTo>
                <a:lnTo>
                  <a:pt x="680834" y="273659"/>
                </a:lnTo>
                <a:lnTo>
                  <a:pt x="680834" y="28092"/>
                </a:lnTo>
                <a:lnTo>
                  <a:pt x="669785" y="152"/>
                </a:lnTo>
                <a:lnTo>
                  <a:pt x="582282" y="152"/>
                </a:lnTo>
                <a:lnTo>
                  <a:pt x="411607" y="428459"/>
                </a:lnTo>
                <a:lnTo>
                  <a:pt x="511403" y="428459"/>
                </a:lnTo>
                <a:lnTo>
                  <a:pt x="540118" y="351294"/>
                </a:lnTo>
                <a:lnTo>
                  <a:pt x="709066" y="351294"/>
                </a:lnTo>
                <a:lnTo>
                  <a:pt x="737146" y="428459"/>
                </a:lnTo>
                <a:lnTo>
                  <a:pt x="839165" y="428459"/>
                </a:lnTo>
                <a:close/>
              </a:path>
              <a:path w="1166495" h="428625">
                <a:moveTo>
                  <a:pt x="1166012" y="0"/>
                </a:moveTo>
                <a:lnTo>
                  <a:pt x="798880" y="0"/>
                </a:lnTo>
                <a:lnTo>
                  <a:pt x="798880" y="83705"/>
                </a:lnTo>
                <a:lnTo>
                  <a:pt x="934110" y="83705"/>
                </a:lnTo>
                <a:lnTo>
                  <a:pt x="934110" y="428294"/>
                </a:lnTo>
                <a:lnTo>
                  <a:pt x="1031430" y="428294"/>
                </a:lnTo>
                <a:lnTo>
                  <a:pt x="1031430" y="83705"/>
                </a:lnTo>
                <a:lnTo>
                  <a:pt x="1166012" y="83705"/>
                </a:lnTo>
                <a:lnTo>
                  <a:pt x="1166012" y="5448"/>
                </a:lnTo>
                <a:lnTo>
                  <a:pt x="1166012"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52" name="object 10"/>
          <p:cNvSpPr/>
          <p:nvPr/>
        </p:nvSpPr>
        <p:spPr>
          <a:xfrm>
            <a:off x="7150320" y="986040"/>
            <a:ext cx="96480" cy="428040"/>
          </a:xfrm>
          <a:custGeom>
            <a:avLst/>
            <a:gdLst>
              <a:gd name="textAreaLeft" fmla="*/ 0 w 96480"/>
              <a:gd name="textAreaRight" fmla="*/ 97200 w 96480"/>
              <a:gd name="textAreaTop" fmla="*/ 0 h 428040"/>
              <a:gd name="textAreaBottom" fmla="*/ 428760 h 428040"/>
            </a:gdLst>
            <a:ahLst/>
            <a:cxnLst/>
            <a:rect l="textAreaLeft" t="textAreaTop" r="textAreaRight" b="textAreaBottom"/>
            <a:pathLst>
              <a:path w="97154" h="428625">
                <a:moveTo>
                  <a:pt x="96655" y="0"/>
                </a:moveTo>
                <a:lnTo>
                  <a:pt x="0" y="0"/>
                </a:lnTo>
                <a:lnTo>
                  <a:pt x="0" y="428304"/>
                </a:lnTo>
                <a:lnTo>
                  <a:pt x="96655" y="428304"/>
                </a:lnTo>
                <a:lnTo>
                  <a:pt x="96655"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53" name="object 11"/>
          <p:cNvSpPr/>
          <p:nvPr/>
        </p:nvSpPr>
        <p:spPr>
          <a:xfrm>
            <a:off x="7300080" y="979200"/>
            <a:ext cx="453960" cy="442440"/>
          </a:xfrm>
          <a:custGeom>
            <a:avLst/>
            <a:gdLst>
              <a:gd name="textAreaLeft" fmla="*/ 0 w 453960"/>
              <a:gd name="textAreaRight" fmla="*/ 454680 w 453960"/>
              <a:gd name="textAreaTop" fmla="*/ 0 h 442440"/>
              <a:gd name="textAreaBottom" fmla="*/ 443160 h 442440"/>
            </a:gdLst>
            <a:ahLst/>
            <a:cxnLst/>
            <a:rect l="textAreaLeft" t="textAreaTop" r="textAreaRight" b="textAreaBottom"/>
            <a:pathLst>
              <a:path w="454659" h="443230">
                <a:moveTo>
                  <a:pt x="227446" y="0"/>
                </a:moveTo>
                <a:lnTo>
                  <a:pt x="180378" y="4157"/>
                </a:lnTo>
                <a:lnTo>
                  <a:pt x="136938" y="16603"/>
                </a:lnTo>
                <a:lnTo>
                  <a:pt x="97931" y="36670"/>
                </a:lnTo>
                <a:lnTo>
                  <a:pt x="64741" y="63274"/>
                </a:lnTo>
                <a:lnTo>
                  <a:pt x="37602" y="95709"/>
                </a:lnTo>
                <a:lnTo>
                  <a:pt x="17133" y="133281"/>
                </a:lnTo>
                <a:lnTo>
                  <a:pt x="4299" y="175307"/>
                </a:lnTo>
                <a:lnTo>
                  <a:pt x="0" y="220709"/>
                </a:lnTo>
                <a:lnTo>
                  <a:pt x="1058" y="243732"/>
                </a:lnTo>
                <a:lnTo>
                  <a:pt x="9600" y="287267"/>
                </a:lnTo>
                <a:lnTo>
                  <a:pt x="26441" y="327158"/>
                </a:lnTo>
                <a:lnTo>
                  <a:pt x="50681" y="362686"/>
                </a:lnTo>
                <a:lnTo>
                  <a:pt x="81689" y="392793"/>
                </a:lnTo>
                <a:lnTo>
                  <a:pt x="118111" y="416454"/>
                </a:lnTo>
                <a:lnTo>
                  <a:pt x="159488" y="433204"/>
                </a:lnTo>
                <a:lnTo>
                  <a:pt x="204717" y="441664"/>
                </a:lnTo>
                <a:lnTo>
                  <a:pt x="228754" y="442715"/>
                </a:lnTo>
                <a:lnTo>
                  <a:pt x="228623" y="442715"/>
                </a:lnTo>
                <a:lnTo>
                  <a:pt x="275201" y="438500"/>
                </a:lnTo>
                <a:lnTo>
                  <a:pt x="317954" y="425762"/>
                </a:lnTo>
                <a:lnTo>
                  <a:pt x="356325" y="405539"/>
                </a:lnTo>
                <a:lnTo>
                  <a:pt x="389497" y="378779"/>
                </a:lnTo>
                <a:lnTo>
                  <a:pt x="409772" y="355443"/>
                </a:lnTo>
                <a:lnTo>
                  <a:pt x="227446" y="355443"/>
                </a:lnTo>
                <a:lnTo>
                  <a:pt x="227446" y="355288"/>
                </a:lnTo>
                <a:lnTo>
                  <a:pt x="187350" y="350034"/>
                </a:lnTo>
                <a:lnTo>
                  <a:pt x="143588" y="327158"/>
                </a:lnTo>
                <a:lnTo>
                  <a:pt x="113341" y="287969"/>
                </a:lnTo>
                <a:lnTo>
                  <a:pt x="101347" y="249673"/>
                </a:lnTo>
                <a:lnTo>
                  <a:pt x="99009" y="220709"/>
                </a:lnTo>
                <a:lnTo>
                  <a:pt x="99973" y="201354"/>
                </a:lnTo>
                <a:lnTo>
                  <a:pt x="102900" y="183205"/>
                </a:lnTo>
                <a:lnTo>
                  <a:pt x="107758" y="166579"/>
                </a:lnTo>
                <a:lnTo>
                  <a:pt x="107837" y="166307"/>
                </a:lnTo>
                <a:lnTo>
                  <a:pt x="134094" y="124102"/>
                </a:lnTo>
                <a:lnTo>
                  <a:pt x="174991" y="96773"/>
                </a:lnTo>
                <a:lnTo>
                  <a:pt x="227446" y="87388"/>
                </a:lnTo>
                <a:lnTo>
                  <a:pt x="410707" y="87388"/>
                </a:lnTo>
                <a:lnTo>
                  <a:pt x="404262" y="78942"/>
                </a:lnTo>
                <a:lnTo>
                  <a:pt x="373265" y="49156"/>
                </a:lnTo>
                <a:lnTo>
                  <a:pt x="337023" y="25818"/>
                </a:lnTo>
                <a:lnTo>
                  <a:pt x="296050" y="9346"/>
                </a:lnTo>
                <a:lnTo>
                  <a:pt x="251377" y="1040"/>
                </a:lnTo>
                <a:lnTo>
                  <a:pt x="227446" y="0"/>
                </a:lnTo>
                <a:close/>
              </a:path>
              <a:path w="454659" h="443230">
                <a:moveTo>
                  <a:pt x="410707" y="87388"/>
                </a:moveTo>
                <a:lnTo>
                  <a:pt x="227446" y="87388"/>
                </a:lnTo>
                <a:lnTo>
                  <a:pt x="241281" y="87972"/>
                </a:lnTo>
                <a:lnTo>
                  <a:pt x="254553" y="89723"/>
                </a:lnTo>
                <a:lnTo>
                  <a:pt x="290974" y="102007"/>
                </a:lnTo>
                <a:lnTo>
                  <a:pt x="328627" y="133593"/>
                </a:lnTo>
                <a:lnTo>
                  <a:pt x="350903" y="179173"/>
                </a:lnTo>
                <a:lnTo>
                  <a:pt x="356139" y="220709"/>
                </a:lnTo>
                <a:lnTo>
                  <a:pt x="356120" y="221331"/>
                </a:lnTo>
                <a:lnTo>
                  <a:pt x="346930" y="275411"/>
                </a:lnTo>
                <a:lnTo>
                  <a:pt x="320390" y="318165"/>
                </a:lnTo>
                <a:lnTo>
                  <a:pt x="279726" y="345948"/>
                </a:lnTo>
                <a:lnTo>
                  <a:pt x="227446" y="355443"/>
                </a:lnTo>
                <a:lnTo>
                  <a:pt x="409772" y="355443"/>
                </a:lnTo>
                <a:lnTo>
                  <a:pt x="437236" y="308461"/>
                </a:lnTo>
                <a:lnTo>
                  <a:pt x="450004" y="266647"/>
                </a:lnTo>
                <a:lnTo>
                  <a:pt x="454239" y="221331"/>
                </a:lnTo>
                <a:lnTo>
                  <a:pt x="453186" y="198088"/>
                </a:lnTo>
                <a:lnTo>
                  <a:pt x="444929" y="154732"/>
                </a:lnTo>
                <a:lnTo>
                  <a:pt x="428250" y="114072"/>
                </a:lnTo>
                <a:lnTo>
                  <a:pt x="417176" y="95865"/>
                </a:lnTo>
                <a:lnTo>
                  <a:pt x="410707" y="87388"/>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54" name="object 12"/>
          <p:cNvSpPr/>
          <p:nvPr/>
        </p:nvSpPr>
        <p:spPr>
          <a:xfrm>
            <a:off x="7806960" y="986040"/>
            <a:ext cx="369000" cy="428040"/>
          </a:xfrm>
          <a:custGeom>
            <a:avLst/>
            <a:gdLst>
              <a:gd name="textAreaLeft" fmla="*/ 0 w 369000"/>
              <a:gd name="textAreaRight" fmla="*/ 369720 w 369000"/>
              <a:gd name="textAreaTop" fmla="*/ 0 h 428040"/>
              <a:gd name="textAreaBottom" fmla="*/ 428760 h 428040"/>
            </a:gdLst>
            <a:ahLst/>
            <a:cxnLst/>
            <a:rect l="textAreaLeft" t="textAreaTop" r="textAreaRight" b="textAreaBottom"/>
            <a:pathLst>
              <a:path w="369570" h="428625">
                <a:moveTo>
                  <a:pt x="67880" y="0"/>
                </a:moveTo>
                <a:lnTo>
                  <a:pt x="0" y="0"/>
                </a:lnTo>
                <a:lnTo>
                  <a:pt x="0" y="428460"/>
                </a:lnTo>
                <a:lnTo>
                  <a:pt x="96655" y="428460"/>
                </a:lnTo>
                <a:lnTo>
                  <a:pt x="96655" y="172137"/>
                </a:lnTo>
                <a:lnTo>
                  <a:pt x="43945" y="105016"/>
                </a:lnTo>
                <a:lnTo>
                  <a:pt x="67814" y="289"/>
                </a:lnTo>
                <a:lnTo>
                  <a:pt x="67880" y="0"/>
                </a:lnTo>
                <a:close/>
              </a:path>
              <a:path w="369570" h="428625">
                <a:moveTo>
                  <a:pt x="68108" y="289"/>
                </a:moveTo>
                <a:lnTo>
                  <a:pt x="96655" y="85572"/>
                </a:lnTo>
                <a:lnTo>
                  <a:pt x="96655" y="172137"/>
                </a:lnTo>
                <a:lnTo>
                  <a:pt x="297842" y="428331"/>
                </a:lnTo>
                <a:lnTo>
                  <a:pt x="297774" y="427898"/>
                </a:lnTo>
                <a:lnTo>
                  <a:pt x="272177" y="342887"/>
                </a:lnTo>
                <a:lnTo>
                  <a:pt x="272177" y="259752"/>
                </a:lnTo>
                <a:lnTo>
                  <a:pt x="68108" y="289"/>
                </a:lnTo>
                <a:close/>
              </a:path>
              <a:path w="369570" h="428625">
                <a:moveTo>
                  <a:pt x="272177" y="259752"/>
                </a:moveTo>
                <a:lnTo>
                  <a:pt x="272177" y="342887"/>
                </a:lnTo>
                <a:lnTo>
                  <a:pt x="297904" y="428331"/>
                </a:lnTo>
                <a:lnTo>
                  <a:pt x="297943" y="427898"/>
                </a:lnTo>
                <a:lnTo>
                  <a:pt x="322270" y="323443"/>
                </a:lnTo>
                <a:lnTo>
                  <a:pt x="272177" y="259752"/>
                </a:lnTo>
                <a:close/>
              </a:path>
              <a:path w="369570" h="428625">
                <a:moveTo>
                  <a:pt x="369486" y="0"/>
                </a:moveTo>
                <a:lnTo>
                  <a:pt x="272177" y="0"/>
                </a:lnTo>
                <a:lnTo>
                  <a:pt x="272177" y="259752"/>
                </a:lnTo>
                <a:lnTo>
                  <a:pt x="322270" y="323443"/>
                </a:lnTo>
                <a:lnTo>
                  <a:pt x="297943" y="427898"/>
                </a:lnTo>
                <a:lnTo>
                  <a:pt x="297943" y="428331"/>
                </a:lnTo>
                <a:lnTo>
                  <a:pt x="369486" y="428331"/>
                </a:lnTo>
                <a:lnTo>
                  <a:pt x="369486" y="0"/>
                </a:lnTo>
                <a:close/>
              </a:path>
              <a:path w="369570" h="428625">
                <a:moveTo>
                  <a:pt x="67880" y="0"/>
                </a:moveTo>
                <a:lnTo>
                  <a:pt x="43945" y="105016"/>
                </a:lnTo>
                <a:lnTo>
                  <a:pt x="96655" y="172137"/>
                </a:lnTo>
                <a:lnTo>
                  <a:pt x="96655" y="85572"/>
                </a:lnTo>
                <a:lnTo>
                  <a:pt x="68108" y="289"/>
                </a:lnTo>
                <a:lnTo>
                  <a:pt x="67880" y="0"/>
                </a:lnTo>
                <a:close/>
              </a:path>
              <a:path w="369570" h="428625">
                <a:moveTo>
                  <a:pt x="68011" y="0"/>
                </a:moveTo>
                <a:lnTo>
                  <a:pt x="67880" y="0"/>
                </a:lnTo>
                <a:lnTo>
                  <a:pt x="68108" y="289"/>
                </a:lnTo>
                <a:lnTo>
                  <a:pt x="68011"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55" name="object 13"/>
          <p:cNvSpPr/>
          <p:nvPr/>
        </p:nvSpPr>
        <p:spPr>
          <a:xfrm>
            <a:off x="4195440" y="1479960"/>
            <a:ext cx="467280" cy="606240"/>
          </a:xfrm>
          <a:custGeom>
            <a:avLst/>
            <a:gdLst>
              <a:gd name="textAreaLeft" fmla="*/ 0 w 467280"/>
              <a:gd name="textAreaRight" fmla="*/ 468000 w 467280"/>
              <a:gd name="textAreaTop" fmla="*/ 0 h 606240"/>
              <a:gd name="textAreaBottom" fmla="*/ 606960 h 606240"/>
            </a:gdLst>
            <a:ahLst/>
            <a:cxnLst/>
            <a:rect l="textAreaLeft" t="textAreaTop" r="textAreaRight" b="textAreaBottom"/>
            <a:pathLst>
              <a:path w="467995" h="607060">
                <a:moveTo>
                  <a:pt x="225219" y="531907"/>
                </a:moveTo>
                <a:lnTo>
                  <a:pt x="90520" y="531907"/>
                </a:lnTo>
                <a:lnTo>
                  <a:pt x="83039" y="554153"/>
                </a:lnTo>
                <a:lnTo>
                  <a:pt x="82987" y="554309"/>
                </a:lnTo>
                <a:lnTo>
                  <a:pt x="96182" y="593653"/>
                </a:lnTo>
                <a:lnTo>
                  <a:pt x="135853" y="606739"/>
                </a:lnTo>
                <a:lnTo>
                  <a:pt x="150907" y="606739"/>
                </a:lnTo>
                <a:lnTo>
                  <a:pt x="152312" y="593653"/>
                </a:lnTo>
                <a:lnTo>
                  <a:pt x="153190" y="591654"/>
                </a:lnTo>
                <a:lnTo>
                  <a:pt x="156555" y="584200"/>
                </a:lnTo>
                <a:lnTo>
                  <a:pt x="163614" y="578581"/>
                </a:lnTo>
                <a:lnTo>
                  <a:pt x="173495" y="576711"/>
                </a:lnTo>
                <a:lnTo>
                  <a:pt x="200247" y="576711"/>
                </a:lnTo>
                <a:lnTo>
                  <a:pt x="225219" y="531907"/>
                </a:lnTo>
                <a:close/>
              </a:path>
              <a:path w="467995" h="607060">
                <a:moveTo>
                  <a:pt x="0" y="0"/>
                </a:moveTo>
                <a:lnTo>
                  <a:pt x="15067" y="44959"/>
                </a:lnTo>
                <a:lnTo>
                  <a:pt x="7533" y="67360"/>
                </a:lnTo>
                <a:lnTo>
                  <a:pt x="16783" y="72448"/>
                </a:lnTo>
                <a:lnTo>
                  <a:pt x="25186" y="87711"/>
                </a:lnTo>
                <a:lnTo>
                  <a:pt x="32649" y="112830"/>
                </a:lnTo>
                <a:lnTo>
                  <a:pt x="32743" y="113147"/>
                </a:lnTo>
                <a:lnTo>
                  <a:pt x="45333" y="194623"/>
                </a:lnTo>
                <a:lnTo>
                  <a:pt x="50352" y="250481"/>
                </a:lnTo>
                <a:lnTo>
                  <a:pt x="54540" y="316595"/>
                </a:lnTo>
                <a:lnTo>
                  <a:pt x="57888" y="392876"/>
                </a:lnTo>
                <a:lnTo>
                  <a:pt x="60288" y="475493"/>
                </a:lnTo>
                <a:lnTo>
                  <a:pt x="60399" y="524280"/>
                </a:lnTo>
                <a:lnTo>
                  <a:pt x="52865" y="531751"/>
                </a:lnTo>
                <a:lnTo>
                  <a:pt x="60399" y="531751"/>
                </a:lnTo>
                <a:lnTo>
                  <a:pt x="52865" y="554153"/>
                </a:lnTo>
                <a:lnTo>
                  <a:pt x="60399" y="591654"/>
                </a:lnTo>
                <a:lnTo>
                  <a:pt x="75453" y="591654"/>
                </a:lnTo>
                <a:lnTo>
                  <a:pt x="82969" y="584200"/>
                </a:lnTo>
                <a:lnTo>
                  <a:pt x="82987" y="576711"/>
                </a:lnTo>
                <a:lnTo>
                  <a:pt x="75453" y="569252"/>
                </a:lnTo>
                <a:lnTo>
                  <a:pt x="75453" y="546837"/>
                </a:lnTo>
                <a:lnTo>
                  <a:pt x="90520" y="531907"/>
                </a:lnTo>
                <a:lnTo>
                  <a:pt x="225219" y="531907"/>
                </a:lnTo>
                <a:lnTo>
                  <a:pt x="237792" y="509350"/>
                </a:lnTo>
                <a:lnTo>
                  <a:pt x="196239" y="509350"/>
                </a:lnTo>
                <a:lnTo>
                  <a:pt x="188592" y="501816"/>
                </a:lnTo>
                <a:lnTo>
                  <a:pt x="196002" y="486767"/>
                </a:lnTo>
                <a:lnTo>
                  <a:pt x="203518" y="475493"/>
                </a:lnTo>
                <a:lnTo>
                  <a:pt x="211122" y="468039"/>
                </a:lnTo>
                <a:lnTo>
                  <a:pt x="218827" y="464391"/>
                </a:lnTo>
                <a:lnTo>
                  <a:pt x="262852" y="464391"/>
                </a:lnTo>
                <a:lnTo>
                  <a:pt x="271267" y="449292"/>
                </a:lnTo>
                <a:lnTo>
                  <a:pt x="226518" y="449292"/>
                </a:lnTo>
                <a:lnTo>
                  <a:pt x="226518" y="441833"/>
                </a:lnTo>
                <a:lnTo>
                  <a:pt x="249105" y="419432"/>
                </a:lnTo>
                <a:lnTo>
                  <a:pt x="287911" y="419432"/>
                </a:lnTo>
                <a:lnTo>
                  <a:pt x="300397" y="397030"/>
                </a:lnTo>
                <a:lnTo>
                  <a:pt x="173652" y="397030"/>
                </a:lnTo>
                <a:lnTo>
                  <a:pt x="173652" y="367001"/>
                </a:lnTo>
                <a:lnTo>
                  <a:pt x="75453" y="367001"/>
                </a:lnTo>
                <a:lnTo>
                  <a:pt x="75453" y="284541"/>
                </a:lnTo>
                <a:lnTo>
                  <a:pt x="165974" y="284541"/>
                </a:lnTo>
                <a:lnTo>
                  <a:pt x="158597" y="277238"/>
                </a:lnTo>
                <a:lnTo>
                  <a:pt x="166131" y="277238"/>
                </a:lnTo>
                <a:lnTo>
                  <a:pt x="163707" y="262140"/>
                </a:lnTo>
                <a:lnTo>
                  <a:pt x="67933" y="262140"/>
                </a:lnTo>
                <a:lnTo>
                  <a:pt x="67933" y="224652"/>
                </a:lnTo>
                <a:lnTo>
                  <a:pt x="157687" y="224652"/>
                </a:lnTo>
                <a:lnTo>
                  <a:pt x="156775" y="218969"/>
                </a:lnTo>
                <a:lnTo>
                  <a:pt x="146795" y="165874"/>
                </a:lnTo>
                <a:lnTo>
                  <a:pt x="136208" y="117938"/>
                </a:lnTo>
                <a:lnTo>
                  <a:pt x="125026" y="75148"/>
                </a:lnTo>
                <a:lnTo>
                  <a:pt x="120265" y="59902"/>
                </a:lnTo>
                <a:lnTo>
                  <a:pt x="90677" y="59902"/>
                </a:lnTo>
                <a:lnTo>
                  <a:pt x="85003" y="33671"/>
                </a:lnTo>
                <a:lnTo>
                  <a:pt x="67988" y="14954"/>
                </a:lnTo>
                <a:lnTo>
                  <a:pt x="39649" y="3735"/>
                </a:lnTo>
                <a:lnTo>
                  <a:pt x="0" y="0"/>
                </a:lnTo>
                <a:close/>
              </a:path>
              <a:path w="467995" h="607060">
                <a:moveTo>
                  <a:pt x="200247" y="576711"/>
                </a:moveTo>
                <a:lnTo>
                  <a:pt x="173495" y="576711"/>
                </a:lnTo>
                <a:lnTo>
                  <a:pt x="181046" y="584200"/>
                </a:lnTo>
                <a:lnTo>
                  <a:pt x="196072" y="584200"/>
                </a:lnTo>
                <a:lnTo>
                  <a:pt x="200247" y="576711"/>
                </a:lnTo>
                <a:close/>
              </a:path>
              <a:path w="467995" h="607060">
                <a:moveTo>
                  <a:pt x="262852" y="464391"/>
                </a:moveTo>
                <a:lnTo>
                  <a:pt x="218827" y="464391"/>
                </a:lnTo>
                <a:lnTo>
                  <a:pt x="203773" y="509350"/>
                </a:lnTo>
                <a:lnTo>
                  <a:pt x="237792" y="509350"/>
                </a:lnTo>
                <a:lnTo>
                  <a:pt x="262852" y="464391"/>
                </a:lnTo>
                <a:close/>
              </a:path>
              <a:path w="467995" h="607060">
                <a:moveTo>
                  <a:pt x="287911" y="419432"/>
                </a:moveTo>
                <a:lnTo>
                  <a:pt x="249105" y="419432"/>
                </a:lnTo>
                <a:lnTo>
                  <a:pt x="249105" y="426890"/>
                </a:lnTo>
                <a:lnTo>
                  <a:pt x="226518" y="449292"/>
                </a:lnTo>
                <a:lnTo>
                  <a:pt x="271267" y="449292"/>
                </a:lnTo>
                <a:lnTo>
                  <a:pt x="287911" y="419432"/>
                </a:lnTo>
                <a:close/>
              </a:path>
              <a:path w="467995" h="607060">
                <a:moveTo>
                  <a:pt x="301971" y="194779"/>
                </a:moveTo>
                <a:lnTo>
                  <a:pt x="267998" y="243784"/>
                </a:lnTo>
                <a:lnTo>
                  <a:pt x="238924" y="288505"/>
                </a:lnTo>
                <a:lnTo>
                  <a:pt x="214758" y="328949"/>
                </a:lnTo>
                <a:lnTo>
                  <a:pt x="195509" y="365122"/>
                </a:lnTo>
                <a:lnTo>
                  <a:pt x="181185" y="397030"/>
                </a:lnTo>
                <a:lnTo>
                  <a:pt x="300397" y="397030"/>
                </a:lnTo>
                <a:lnTo>
                  <a:pt x="354680" y="299640"/>
                </a:lnTo>
                <a:lnTo>
                  <a:pt x="389737" y="249029"/>
                </a:lnTo>
                <a:lnTo>
                  <a:pt x="408674" y="224652"/>
                </a:lnTo>
                <a:lnTo>
                  <a:pt x="347461" y="224652"/>
                </a:lnTo>
                <a:lnTo>
                  <a:pt x="360954" y="202250"/>
                </a:lnTo>
                <a:lnTo>
                  <a:pt x="309505" y="202250"/>
                </a:lnTo>
                <a:lnTo>
                  <a:pt x="301971" y="194779"/>
                </a:lnTo>
                <a:close/>
              </a:path>
              <a:path w="467995" h="607060">
                <a:moveTo>
                  <a:pt x="165974" y="284541"/>
                </a:moveTo>
                <a:lnTo>
                  <a:pt x="82987" y="284541"/>
                </a:lnTo>
                <a:lnTo>
                  <a:pt x="82987" y="367001"/>
                </a:lnTo>
                <a:lnTo>
                  <a:pt x="173652" y="367001"/>
                </a:lnTo>
                <a:lnTo>
                  <a:pt x="173652" y="359529"/>
                </a:lnTo>
                <a:lnTo>
                  <a:pt x="181185" y="352058"/>
                </a:lnTo>
                <a:lnTo>
                  <a:pt x="166131" y="352058"/>
                </a:lnTo>
                <a:lnTo>
                  <a:pt x="166131" y="284697"/>
                </a:lnTo>
                <a:lnTo>
                  <a:pt x="165974" y="284541"/>
                </a:lnTo>
                <a:close/>
              </a:path>
              <a:path w="467995" h="607060">
                <a:moveTo>
                  <a:pt x="211463" y="292013"/>
                </a:moveTo>
                <a:lnTo>
                  <a:pt x="188876" y="322042"/>
                </a:lnTo>
                <a:lnTo>
                  <a:pt x="188876" y="329500"/>
                </a:lnTo>
                <a:lnTo>
                  <a:pt x="211346" y="299640"/>
                </a:lnTo>
                <a:lnTo>
                  <a:pt x="211463" y="292013"/>
                </a:lnTo>
                <a:close/>
              </a:path>
              <a:path w="467995" h="607060">
                <a:moveTo>
                  <a:pt x="226518" y="262140"/>
                </a:moveTo>
                <a:lnTo>
                  <a:pt x="218984" y="262140"/>
                </a:lnTo>
                <a:lnTo>
                  <a:pt x="211463" y="284541"/>
                </a:lnTo>
                <a:lnTo>
                  <a:pt x="211463" y="292013"/>
                </a:lnTo>
                <a:lnTo>
                  <a:pt x="218984" y="292013"/>
                </a:lnTo>
                <a:lnTo>
                  <a:pt x="226518" y="284541"/>
                </a:lnTo>
                <a:lnTo>
                  <a:pt x="226518" y="262140"/>
                </a:lnTo>
                <a:close/>
              </a:path>
              <a:path w="467995" h="607060">
                <a:moveTo>
                  <a:pt x="157687" y="224652"/>
                </a:moveTo>
                <a:lnTo>
                  <a:pt x="75453" y="224652"/>
                </a:lnTo>
                <a:lnTo>
                  <a:pt x="75453" y="262140"/>
                </a:lnTo>
                <a:lnTo>
                  <a:pt x="163707" y="262140"/>
                </a:lnTo>
                <a:lnTo>
                  <a:pt x="157687" y="224652"/>
                </a:lnTo>
                <a:close/>
              </a:path>
              <a:path w="467995" h="607060">
                <a:moveTo>
                  <a:pt x="309662" y="142348"/>
                </a:moveTo>
                <a:lnTo>
                  <a:pt x="286414" y="165874"/>
                </a:lnTo>
                <a:lnTo>
                  <a:pt x="267403" y="188655"/>
                </a:lnTo>
                <a:lnTo>
                  <a:pt x="252505" y="210805"/>
                </a:lnTo>
                <a:lnTo>
                  <a:pt x="241742" y="232266"/>
                </a:lnTo>
                <a:lnTo>
                  <a:pt x="241742" y="239738"/>
                </a:lnTo>
                <a:lnTo>
                  <a:pt x="309662" y="149820"/>
                </a:lnTo>
                <a:lnTo>
                  <a:pt x="309662" y="142348"/>
                </a:lnTo>
                <a:close/>
              </a:path>
              <a:path w="467995" h="607060">
                <a:moveTo>
                  <a:pt x="441211" y="187152"/>
                </a:moveTo>
                <a:lnTo>
                  <a:pt x="377582" y="187152"/>
                </a:lnTo>
                <a:lnTo>
                  <a:pt x="377465" y="194779"/>
                </a:lnTo>
                <a:lnTo>
                  <a:pt x="354994" y="224652"/>
                </a:lnTo>
                <a:lnTo>
                  <a:pt x="408674" y="224652"/>
                </a:lnTo>
                <a:lnTo>
                  <a:pt x="420307" y="209678"/>
                </a:lnTo>
                <a:lnTo>
                  <a:pt x="441211" y="187152"/>
                </a:lnTo>
                <a:close/>
              </a:path>
              <a:path w="467995" h="607060">
                <a:moveTo>
                  <a:pt x="448600" y="179849"/>
                </a:moveTo>
                <a:lnTo>
                  <a:pt x="324559" y="179849"/>
                </a:lnTo>
                <a:lnTo>
                  <a:pt x="309505" y="202250"/>
                </a:lnTo>
                <a:lnTo>
                  <a:pt x="360954" y="202250"/>
                </a:lnTo>
                <a:lnTo>
                  <a:pt x="369955" y="187307"/>
                </a:lnTo>
                <a:lnTo>
                  <a:pt x="370048" y="187152"/>
                </a:lnTo>
                <a:lnTo>
                  <a:pt x="441211" y="187152"/>
                </a:lnTo>
                <a:lnTo>
                  <a:pt x="446376" y="181586"/>
                </a:lnTo>
                <a:lnTo>
                  <a:pt x="448600" y="179849"/>
                </a:lnTo>
                <a:close/>
              </a:path>
              <a:path w="467995" h="607060">
                <a:moveTo>
                  <a:pt x="400170" y="97389"/>
                </a:moveTo>
                <a:lnTo>
                  <a:pt x="385115" y="97389"/>
                </a:lnTo>
                <a:lnTo>
                  <a:pt x="301971" y="187307"/>
                </a:lnTo>
                <a:lnTo>
                  <a:pt x="301971" y="194779"/>
                </a:lnTo>
                <a:lnTo>
                  <a:pt x="317025" y="179849"/>
                </a:lnTo>
                <a:lnTo>
                  <a:pt x="448600" y="179849"/>
                </a:lnTo>
                <a:lnTo>
                  <a:pt x="458167" y="172377"/>
                </a:lnTo>
                <a:lnTo>
                  <a:pt x="392636" y="172377"/>
                </a:lnTo>
                <a:lnTo>
                  <a:pt x="430448" y="127418"/>
                </a:lnTo>
                <a:lnTo>
                  <a:pt x="400170" y="97389"/>
                </a:lnTo>
                <a:close/>
              </a:path>
              <a:path w="467995" h="607060">
                <a:moveTo>
                  <a:pt x="460569" y="119947"/>
                </a:moveTo>
                <a:lnTo>
                  <a:pt x="440710" y="134155"/>
                </a:lnTo>
                <a:lnTo>
                  <a:pt x="426542" y="147621"/>
                </a:lnTo>
                <a:lnTo>
                  <a:pt x="418051" y="160358"/>
                </a:lnTo>
                <a:lnTo>
                  <a:pt x="415224" y="172377"/>
                </a:lnTo>
                <a:lnTo>
                  <a:pt x="458167" y="172377"/>
                </a:lnTo>
                <a:lnTo>
                  <a:pt x="467933" y="164750"/>
                </a:lnTo>
                <a:lnTo>
                  <a:pt x="430291" y="164750"/>
                </a:lnTo>
                <a:lnTo>
                  <a:pt x="432197" y="156264"/>
                </a:lnTo>
                <a:lnTo>
                  <a:pt x="437794" y="149820"/>
                </a:lnTo>
                <a:lnTo>
                  <a:pt x="437655" y="149820"/>
                </a:lnTo>
                <a:lnTo>
                  <a:pt x="447363" y="145062"/>
                </a:lnTo>
                <a:lnTo>
                  <a:pt x="460569" y="142348"/>
                </a:lnTo>
                <a:lnTo>
                  <a:pt x="460569" y="119947"/>
                </a:lnTo>
                <a:close/>
              </a:path>
              <a:path w="467995" h="607060">
                <a:moveTo>
                  <a:pt x="467933" y="142348"/>
                </a:moveTo>
                <a:lnTo>
                  <a:pt x="458052" y="143749"/>
                </a:lnTo>
                <a:lnTo>
                  <a:pt x="450994" y="147950"/>
                </a:lnTo>
                <a:lnTo>
                  <a:pt x="446757" y="154951"/>
                </a:lnTo>
                <a:lnTo>
                  <a:pt x="445345" y="164750"/>
                </a:lnTo>
                <a:lnTo>
                  <a:pt x="467933" y="164750"/>
                </a:lnTo>
                <a:lnTo>
                  <a:pt x="467933" y="142348"/>
                </a:lnTo>
                <a:close/>
              </a:path>
              <a:path w="467995" h="607060">
                <a:moveTo>
                  <a:pt x="362528" y="89918"/>
                </a:moveTo>
                <a:lnTo>
                  <a:pt x="352647" y="94093"/>
                </a:lnTo>
                <a:lnTo>
                  <a:pt x="343033" y="101727"/>
                </a:lnTo>
                <a:lnTo>
                  <a:pt x="333714" y="112830"/>
                </a:lnTo>
                <a:lnTo>
                  <a:pt x="324716" y="127418"/>
                </a:lnTo>
                <a:lnTo>
                  <a:pt x="332249" y="127418"/>
                </a:lnTo>
                <a:lnTo>
                  <a:pt x="362528" y="97389"/>
                </a:lnTo>
                <a:lnTo>
                  <a:pt x="362528" y="89918"/>
                </a:lnTo>
                <a:close/>
              </a:path>
              <a:path w="467995" h="607060">
                <a:moveTo>
                  <a:pt x="113265" y="37487"/>
                </a:moveTo>
                <a:lnTo>
                  <a:pt x="98198" y="37487"/>
                </a:lnTo>
                <a:lnTo>
                  <a:pt x="98198" y="59902"/>
                </a:lnTo>
                <a:lnTo>
                  <a:pt x="120265" y="59902"/>
                </a:lnTo>
                <a:lnTo>
                  <a:pt x="113265" y="37487"/>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56" name="object 14"/>
          <p:cNvSpPr/>
          <p:nvPr/>
        </p:nvSpPr>
        <p:spPr>
          <a:xfrm>
            <a:off x="4731480" y="1478880"/>
            <a:ext cx="528120" cy="598680"/>
          </a:xfrm>
          <a:custGeom>
            <a:avLst/>
            <a:gdLst>
              <a:gd name="textAreaLeft" fmla="*/ 0 w 528120"/>
              <a:gd name="textAreaRight" fmla="*/ 528840 w 528120"/>
              <a:gd name="textAreaTop" fmla="*/ 0 h 598680"/>
              <a:gd name="textAreaBottom" fmla="*/ 599400 h 598680"/>
            </a:gdLst>
            <a:ahLst/>
            <a:cxnLst/>
            <a:rect l="textAreaLeft" t="textAreaTop" r="textAreaRight" b="textAreaBottom"/>
            <a:pathLst>
              <a:path w="528954" h="599439">
                <a:moveTo>
                  <a:pt x="120786" y="119947"/>
                </a:moveTo>
                <a:lnTo>
                  <a:pt x="77321" y="178230"/>
                </a:lnTo>
                <a:lnTo>
                  <a:pt x="43503" y="229105"/>
                </a:lnTo>
                <a:lnTo>
                  <a:pt x="19339" y="272556"/>
                </a:lnTo>
                <a:lnTo>
                  <a:pt x="4836" y="308569"/>
                </a:lnTo>
                <a:lnTo>
                  <a:pt x="0" y="337128"/>
                </a:lnTo>
                <a:lnTo>
                  <a:pt x="0" y="352071"/>
                </a:lnTo>
                <a:lnTo>
                  <a:pt x="7520" y="404488"/>
                </a:lnTo>
                <a:lnTo>
                  <a:pt x="0" y="411960"/>
                </a:lnTo>
                <a:lnTo>
                  <a:pt x="30265" y="456919"/>
                </a:lnTo>
                <a:lnTo>
                  <a:pt x="49627" y="500415"/>
                </a:lnTo>
                <a:lnTo>
                  <a:pt x="76340" y="536002"/>
                </a:lnTo>
                <a:lnTo>
                  <a:pt x="110407" y="563681"/>
                </a:lnTo>
                <a:lnTo>
                  <a:pt x="151834" y="583451"/>
                </a:lnTo>
                <a:lnTo>
                  <a:pt x="200624" y="595314"/>
                </a:lnTo>
                <a:lnTo>
                  <a:pt x="256783" y="599268"/>
                </a:lnTo>
                <a:lnTo>
                  <a:pt x="264316" y="599268"/>
                </a:lnTo>
                <a:lnTo>
                  <a:pt x="302115" y="591809"/>
                </a:lnTo>
                <a:lnTo>
                  <a:pt x="351535" y="560031"/>
                </a:lnTo>
                <a:lnTo>
                  <a:pt x="359161" y="554153"/>
                </a:lnTo>
                <a:lnTo>
                  <a:pt x="173638" y="554153"/>
                </a:lnTo>
                <a:lnTo>
                  <a:pt x="135840" y="531751"/>
                </a:lnTo>
                <a:lnTo>
                  <a:pt x="135840" y="524280"/>
                </a:lnTo>
                <a:lnTo>
                  <a:pt x="397277" y="524280"/>
                </a:lnTo>
                <a:lnTo>
                  <a:pt x="428895" y="494420"/>
                </a:lnTo>
                <a:lnTo>
                  <a:pt x="181172" y="494420"/>
                </a:lnTo>
                <a:lnTo>
                  <a:pt x="151501" y="470988"/>
                </a:lnTo>
                <a:lnTo>
                  <a:pt x="130271" y="445720"/>
                </a:lnTo>
                <a:lnTo>
                  <a:pt x="117512" y="418586"/>
                </a:lnTo>
                <a:lnTo>
                  <a:pt x="114348" y="397030"/>
                </a:lnTo>
                <a:lnTo>
                  <a:pt x="22587" y="397030"/>
                </a:lnTo>
                <a:lnTo>
                  <a:pt x="22587" y="337128"/>
                </a:lnTo>
                <a:lnTo>
                  <a:pt x="129521" y="337128"/>
                </a:lnTo>
                <a:lnTo>
                  <a:pt x="136569" y="314415"/>
                </a:lnTo>
                <a:lnTo>
                  <a:pt x="136685" y="314043"/>
                </a:lnTo>
                <a:lnTo>
                  <a:pt x="142523" y="299640"/>
                </a:lnTo>
                <a:lnTo>
                  <a:pt x="30108" y="299640"/>
                </a:lnTo>
                <a:lnTo>
                  <a:pt x="30108" y="292169"/>
                </a:lnTo>
                <a:lnTo>
                  <a:pt x="48929" y="247828"/>
                </a:lnTo>
                <a:lnTo>
                  <a:pt x="70326" y="205591"/>
                </a:lnTo>
                <a:lnTo>
                  <a:pt x="94283" y="165455"/>
                </a:lnTo>
                <a:lnTo>
                  <a:pt x="120786" y="127418"/>
                </a:lnTo>
                <a:lnTo>
                  <a:pt x="120786" y="119947"/>
                </a:lnTo>
                <a:close/>
              </a:path>
              <a:path w="528954" h="599439">
                <a:moveTo>
                  <a:pt x="397277" y="524280"/>
                </a:moveTo>
                <a:lnTo>
                  <a:pt x="135840" y="524280"/>
                </a:lnTo>
                <a:lnTo>
                  <a:pt x="173638" y="546695"/>
                </a:lnTo>
                <a:lnTo>
                  <a:pt x="173638" y="554153"/>
                </a:lnTo>
                <a:lnTo>
                  <a:pt x="359161" y="554153"/>
                </a:lnTo>
                <a:lnTo>
                  <a:pt x="394411" y="526986"/>
                </a:lnTo>
                <a:lnTo>
                  <a:pt x="397277" y="524280"/>
                </a:lnTo>
                <a:close/>
              </a:path>
              <a:path w="528954" h="599439">
                <a:moveTo>
                  <a:pt x="484502" y="112475"/>
                </a:moveTo>
                <a:lnTo>
                  <a:pt x="339927" y="112475"/>
                </a:lnTo>
                <a:lnTo>
                  <a:pt x="372960" y="117847"/>
                </a:lnTo>
                <a:lnTo>
                  <a:pt x="396537" y="124634"/>
                </a:lnTo>
                <a:lnTo>
                  <a:pt x="410672" y="132849"/>
                </a:lnTo>
                <a:lnTo>
                  <a:pt x="415381" y="142504"/>
                </a:lnTo>
                <a:lnTo>
                  <a:pt x="415381" y="202406"/>
                </a:lnTo>
                <a:lnTo>
                  <a:pt x="405887" y="251274"/>
                </a:lnTo>
                <a:lnTo>
                  <a:pt x="377569" y="322198"/>
                </a:lnTo>
                <a:lnTo>
                  <a:pt x="335987" y="384196"/>
                </a:lnTo>
                <a:lnTo>
                  <a:pt x="296317" y="432418"/>
                </a:lnTo>
                <a:lnTo>
                  <a:pt x="258553" y="466863"/>
                </a:lnTo>
                <a:lnTo>
                  <a:pt x="222685" y="487530"/>
                </a:lnTo>
                <a:lnTo>
                  <a:pt x="188706" y="494420"/>
                </a:lnTo>
                <a:lnTo>
                  <a:pt x="428895" y="494420"/>
                </a:lnTo>
                <a:lnTo>
                  <a:pt x="430790" y="492631"/>
                </a:lnTo>
                <a:lnTo>
                  <a:pt x="460713" y="456919"/>
                </a:lnTo>
                <a:lnTo>
                  <a:pt x="453179" y="456919"/>
                </a:lnTo>
                <a:lnTo>
                  <a:pt x="481687" y="397030"/>
                </a:lnTo>
                <a:lnTo>
                  <a:pt x="347291" y="397030"/>
                </a:lnTo>
                <a:lnTo>
                  <a:pt x="377569" y="359529"/>
                </a:lnTo>
                <a:lnTo>
                  <a:pt x="498092" y="359529"/>
                </a:lnTo>
                <a:lnTo>
                  <a:pt x="501258" y="352071"/>
                </a:lnTo>
                <a:lnTo>
                  <a:pt x="385102" y="352071"/>
                </a:lnTo>
                <a:lnTo>
                  <a:pt x="415381" y="277238"/>
                </a:lnTo>
                <a:lnTo>
                  <a:pt x="526138" y="277238"/>
                </a:lnTo>
                <a:lnTo>
                  <a:pt x="527425" y="269611"/>
                </a:lnTo>
                <a:lnTo>
                  <a:pt x="506058" y="269611"/>
                </a:lnTo>
                <a:lnTo>
                  <a:pt x="484502" y="112475"/>
                </a:lnTo>
                <a:close/>
              </a:path>
              <a:path w="528954" h="599439">
                <a:moveTo>
                  <a:pt x="129521" y="337128"/>
                </a:moveTo>
                <a:lnTo>
                  <a:pt x="30108" y="337128"/>
                </a:lnTo>
                <a:lnTo>
                  <a:pt x="30108" y="397030"/>
                </a:lnTo>
                <a:lnTo>
                  <a:pt x="114348" y="397030"/>
                </a:lnTo>
                <a:lnTo>
                  <a:pt x="113252" y="389558"/>
                </a:lnTo>
                <a:lnTo>
                  <a:pt x="129521" y="337128"/>
                </a:lnTo>
                <a:close/>
              </a:path>
              <a:path w="528954" h="599439">
                <a:moveTo>
                  <a:pt x="498092" y="359529"/>
                </a:moveTo>
                <a:lnTo>
                  <a:pt x="385102" y="359529"/>
                </a:lnTo>
                <a:lnTo>
                  <a:pt x="354824" y="397030"/>
                </a:lnTo>
                <a:lnTo>
                  <a:pt x="481687" y="397030"/>
                </a:lnTo>
                <a:lnTo>
                  <a:pt x="486182" y="387586"/>
                </a:lnTo>
                <a:lnTo>
                  <a:pt x="498092" y="359529"/>
                </a:lnTo>
                <a:close/>
              </a:path>
              <a:path w="528954" h="599439">
                <a:moveTo>
                  <a:pt x="526138" y="277238"/>
                </a:moveTo>
                <a:lnTo>
                  <a:pt x="422901" y="277238"/>
                </a:lnTo>
                <a:lnTo>
                  <a:pt x="430435" y="299640"/>
                </a:lnTo>
                <a:lnTo>
                  <a:pt x="407847" y="352071"/>
                </a:lnTo>
                <a:lnTo>
                  <a:pt x="501258" y="352071"/>
                </a:lnTo>
                <a:lnTo>
                  <a:pt x="504496" y="344444"/>
                </a:lnTo>
                <a:lnTo>
                  <a:pt x="460713" y="344444"/>
                </a:lnTo>
                <a:lnTo>
                  <a:pt x="460713" y="329500"/>
                </a:lnTo>
                <a:lnTo>
                  <a:pt x="468234" y="307099"/>
                </a:lnTo>
                <a:lnTo>
                  <a:pt x="468234" y="306943"/>
                </a:lnTo>
                <a:lnTo>
                  <a:pt x="518271" y="306943"/>
                </a:lnTo>
                <a:lnTo>
                  <a:pt x="523956" y="290168"/>
                </a:lnTo>
                <a:lnTo>
                  <a:pt x="526138" y="277238"/>
                </a:lnTo>
                <a:close/>
              </a:path>
              <a:path w="528954" h="599439">
                <a:moveTo>
                  <a:pt x="518271" y="306943"/>
                </a:moveTo>
                <a:lnTo>
                  <a:pt x="475767" y="306943"/>
                </a:lnTo>
                <a:lnTo>
                  <a:pt x="475767" y="314415"/>
                </a:lnTo>
                <a:lnTo>
                  <a:pt x="468234" y="344444"/>
                </a:lnTo>
                <a:lnTo>
                  <a:pt x="504496" y="344444"/>
                </a:lnTo>
                <a:lnTo>
                  <a:pt x="509781" y="331993"/>
                </a:lnTo>
                <a:lnTo>
                  <a:pt x="518218" y="307099"/>
                </a:lnTo>
                <a:lnTo>
                  <a:pt x="518271" y="306943"/>
                </a:lnTo>
                <a:close/>
              </a:path>
              <a:path w="528954" h="599439">
                <a:moveTo>
                  <a:pt x="434313" y="22557"/>
                </a:moveTo>
                <a:lnTo>
                  <a:pt x="241572" y="22557"/>
                </a:lnTo>
                <a:lnTo>
                  <a:pt x="194191" y="69189"/>
                </a:lnTo>
                <a:lnTo>
                  <a:pt x="152897" y="113477"/>
                </a:lnTo>
                <a:lnTo>
                  <a:pt x="117689" y="155418"/>
                </a:lnTo>
                <a:lnTo>
                  <a:pt x="88562" y="195007"/>
                </a:lnTo>
                <a:lnTo>
                  <a:pt x="65595" y="232111"/>
                </a:lnTo>
                <a:lnTo>
                  <a:pt x="48541" y="267122"/>
                </a:lnTo>
                <a:lnTo>
                  <a:pt x="37641" y="299640"/>
                </a:lnTo>
                <a:lnTo>
                  <a:pt x="142523" y="299640"/>
                </a:lnTo>
                <a:lnTo>
                  <a:pt x="151604" y="277238"/>
                </a:lnTo>
                <a:lnTo>
                  <a:pt x="98041" y="277238"/>
                </a:lnTo>
                <a:lnTo>
                  <a:pt x="120786" y="232266"/>
                </a:lnTo>
                <a:lnTo>
                  <a:pt x="173775" y="232266"/>
                </a:lnTo>
                <a:lnTo>
                  <a:pt x="184654" y="213387"/>
                </a:lnTo>
                <a:lnTo>
                  <a:pt x="209174" y="188232"/>
                </a:lnTo>
                <a:lnTo>
                  <a:pt x="234038" y="179849"/>
                </a:lnTo>
                <a:lnTo>
                  <a:pt x="286904" y="134877"/>
                </a:lnTo>
                <a:lnTo>
                  <a:pt x="279370" y="127418"/>
                </a:lnTo>
                <a:lnTo>
                  <a:pt x="279370" y="119947"/>
                </a:lnTo>
                <a:lnTo>
                  <a:pt x="302200" y="119947"/>
                </a:lnTo>
                <a:lnTo>
                  <a:pt x="317339" y="112475"/>
                </a:lnTo>
                <a:lnTo>
                  <a:pt x="484502" y="112475"/>
                </a:lnTo>
                <a:lnTo>
                  <a:pt x="483458" y="104861"/>
                </a:lnTo>
                <a:lnTo>
                  <a:pt x="508501" y="104861"/>
                </a:lnTo>
                <a:lnTo>
                  <a:pt x="483301" y="67360"/>
                </a:lnTo>
                <a:lnTo>
                  <a:pt x="483301" y="59902"/>
                </a:lnTo>
                <a:lnTo>
                  <a:pt x="490887" y="52430"/>
                </a:lnTo>
                <a:lnTo>
                  <a:pt x="451531" y="29468"/>
                </a:lnTo>
                <a:lnTo>
                  <a:pt x="434313" y="22557"/>
                </a:lnTo>
                <a:close/>
              </a:path>
              <a:path w="528954" h="599439">
                <a:moveTo>
                  <a:pt x="173775" y="232266"/>
                </a:moveTo>
                <a:lnTo>
                  <a:pt x="128149" y="232266"/>
                </a:lnTo>
                <a:lnTo>
                  <a:pt x="105561" y="277238"/>
                </a:lnTo>
                <a:lnTo>
                  <a:pt x="151604" y="277238"/>
                </a:lnTo>
                <a:lnTo>
                  <a:pt x="160488" y="255322"/>
                </a:lnTo>
                <a:lnTo>
                  <a:pt x="173775" y="232266"/>
                </a:lnTo>
                <a:close/>
              </a:path>
              <a:path w="528954" h="599439">
                <a:moveTo>
                  <a:pt x="528685" y="232111"/>
                </a:moveTo>
                <a:lnTo>
                  <a:pt x="522066" y="234470"/>
                </a:lnTo>
                <a:lnTo>
                  <a:pt x="517323" y="241526"/>
                </a:lnTo>
                <a:lnTo>
                  <a:pt x="514468" y="253250"/>
                </a:lnTo>
                <a:lnTo>
                  <a:pt x="513514" y="269611"/>
                </a:lnTo>
                <a:lnTo>
                  <a:pt x="527425" y="269611"/>
                </a:lnTo>
                <a:lnTo>
                  <a:pt x="528685" y="262140"/>
                </a:lnTo>
                <a:lnTo>
                  <a:pt x="528685" y="232111"/>
                </a:lnTo>
                <a:close/>
              </a:path>
              <a:path w="528954" h="599439">
                <a:moveTo>
                  <a:pt x="520969" y="149820"/>
                </a:moveTo>
                <a:lnTo>
                  <a:pt x="505928" y="149820"/>
                </a:lnTo>
                <a:lnTo>
                  <a:pt x="505928" y="187307"/>
                </a:lnTo>
                <a:lnTo>
                  <a:pt x="520969" y="187307"/>
                </a:lnTo>
                <a:lnTo>
                  <a:pt x="520969" y="149820"/>
                </a:lnTo>
                <a:close/>
              </a:path>
              <a:path w="528954" h="599439">
                <a:moveTo>
                  <a:pt x="302200" y="119947"/>
                </a:moveTo>
                <a:lnTo>
                  <a:pt x="279370" y="119947"/>
                </a:lnTo>
                <a:lnTo>
                  <a:pt x="286904" y="127418"/>
                </a:lnTo>
                <a:lnTo>
                  <a:pt x="287061" y="127418"/>
                </a:lnTo>
                <a:lnTo>
                  <a:pt x="302200" y="119947"/>
                </a:lnTo>
                <a:close/>
              </a:path>
              <a:path w="528954" h="599439">
                <a:moveTo>
                  <a:pt x="332393" y="112475"/>
                </a:moveTo>
                <a:lnTo>
                  <a:pt x="317339" y="112475"/>
                </a:lnTo>
                <a:lnTo>
                  <a:pt x="317339" y="119947"/>
                </a:lnTo>
                <a:lnTo>
                  <a:pt x="324860" y="119947"/>
                </a:lnTo>
                <a:lnTo>
                  <a:pt x="332393" y="112475"/>
                </a:lnTo>
                <a:close/>
              </a:path>
              <a:path w="528954" h="599439">
                <a:moveTo>
                  <a:pt x="508501" y="104861"/>
                </a:moveTo>
                <a:lnTo>
                  <a:pt x="491017" y="104861"/>
                </a:lnTo>
                <a:lnTo>
                  <a:pt x="498473" y="112319"/>
                </a:lnTo>
                <a:lnTo>
                  <a:pt x="513514" y="112319"/>
                </a:lnTo>
                <a:lnTo>
                  <a:pt x="508501" y="104861"/>
                </a:lnTo>
                <a:close/>
              </a:path>
              <a:path w="528954" h="599439">
                <a:moveTo>
                  <a:pt x="324703" y="0"/>
                </a:moveTo>
                <a:lnTo>
                  <a:pt x="324703" y="155"/>
                </a:lnTo>
                <a:lnTo>
                  <a:pt x="261908" y="10188"/>
                </a:lnTo>
                <a:lnTo>
                  <a:pt x="217055" y="22289"/>
                </a:lnTo>
                <a:lnTo>
                  <a:pt x="190143" y="36431"/>
                </a:lnTo>
                <a:lnTo>
                  <a:pt x="181259" y="52430"/>
                </a:lnTo>
                <a:lnTo>
                  <a:pt x="181172" y="52586"/>
                </a:lnTo>
                <a:lnTo>
                  <a:pt x="188706" y="52586"/>
                </a:lnTo>
                <a:lnTo>
                  <a:pt x="241572" y="22557"/>
                </a:lnTo>
                <a:lnTo>
                  <a:pt x="434313" y="22557"/>
                </a:lnTo>
                <a:lnTo>
                  <a:pt x="410718" y="13086"/>
                </a:lnTo>
                <a:lnTo>
                  <a:pt x="368444" y="3269"/>
                </a:lnTo>
                <a:lnTo>
                  <a:pt x="324703"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57" name="object 15"/>
          <p:cNvSpPr/>
          <p:nvPr/>
        </p:nvSpPr>
        <p:spPr>
          <a:xfrm>
            <a:off x="5346360" y="1483560"/>
            <a:ext cx="194400" cy="643680"/>
          </a:xfrm>
          <a:custGeom>
            <a:avLst/>
            <a:gdLst>
              <a:gd name="textAreaLeft" fmla="*/ 0 w 194400"/>
              <a:gd name="textAreaRight" fmla="*/ 195120 w 194400"/>
              <a:gd name="textAreaTop" fmla="*/ 0 h 643680"/>
              <a:gd name="textAreaBottom" fmla="*/ 644400 h 643680"/>
            </a:gdLst>
            <a:ahLst/>
            <a:cxnLst/>
            <a:rect l="textAreaLeft" t="textAreaTop" r="textAreaRight" b="textAreaBottom"/>
            <a:pathLst>
              <a:path w="194945" h="644525">
                <a:moveTo>
                  <a:pt x="151979" y="0"/>
                </a:moveTo>
                <a:lnTo>
                  <a:pt x="68142" y="7471"/>
                </a:lnTo>
                <a:lnTo>
                  <a:pt x="67619" y="14930"/>
                </a:lnTo>
                <a:lnTo>
                  <a:pt x="74682" y="22401"/>
                </a:lnTo>
                <a:lnTo>
                  <a:pt x="72458" y="67360"/>
                </a:lnTo>
                <a:lnTo>
                  <a:pt x="64480" y="74832"/>
                </a:lnTo>
                <a:lnTo>
                  <a:pt x="72066" y="74832"/>
                </a:lnTo>
                <a:lnTo>
                  <a:pt x="41460" y="217181"/>
                </a:lnTo>
                <a:lnTo>
                  <a:pt x="48523" y="224652"/>
                </a:lnTo>
                <a:lnTo>
                  <a:pt x="48000" y="232111"/>
                </a:lnTo>
                <a:lnTo>
                  <a:pt x="32959" y="232111"/>
                </a:lnTo>
                <a:lnTo>
                  <a:pt x="32567" y="239582"/>
                </a:lnTo>
                <a:lnTo>
                  <a:pt x="39499" y="247054"/>
                </a:lnTo>
                <a:lnTo>
                  <a:pt x="37798" y="277070"/>
                </a:lnTo>
                <a:lnTo>
                  <a:pt x="21319" y="299485"/>
                </a:lnTo>
                <a:lnTo>
                  <a:pt x="13863" y="434362"/>
                </a:lnTo>
                <a:lnTo>
                  <a:pt x="0" y="546682"/>
                </a:lnTo>
                <a:lnTo>
                  <a:pt x="28904" y="576711"/>
                </a:lnTo>
                <a:lnTo>
                  <a:pt x="18180" y="629141"/>
                </a:lnTo>
                <a:lnTo>
                  <a:pt x="54670" y="644071"/>
                </a:lnTo>
                <a:lnTo>
                  <a:pt x="84883" y="644071"/>
                </a:lnTo>
                <a:lnTo>
                  <a:pt x="88118" y="629515"/>
                </a:lnTo>
                <a:lnTo>
                  <a:pt x="95229" y="614367"/>
                </a:lnTo>
                <a:lnTo>
                  <a:pt x="42114" y="614367"/>
                </a:lnTo>
                <a:lnTo>
                  <a:pt x="44198" y="577022"/>
                </a:lnTo>
                <a:lnTo>
                  <a:pt x="44207" y="576866"/>
                </a:lnTo>
                <a:lnTo>
                  <a:pt x="121169" y="576866"/>
                </a:lnTo>
                <a:lnTo>
                  <a:pt x="127129" y="569239"/>
                </a:lnTo>
                <a:lnTo>
                  <a:pt x="128045" y="554309"/>
                </a:lnTo>
                <a:lnTo>
                  <a:pt x="123598" y="501878"/>
                </a:lnTo>
                <a:lnTo>
                  <a:pt x="131707" y="494407"/>
                </a:lnTo>
                <a:lnTo>
                  <a:pt x="124121" y="494407"/>
                </a:lnTo>
                <a:lnTo>
                  <a:pt x="132099" y="486948"/>
                </a:lnTo>
                <a:lnTo>
                  <a:pt x="132622" y="479476"/>
                </a:lnTo>
                <a:lnTo>
                  <a:pt x="125036" y="472005"/>
                </a:lnTo>
                <a:lnTo>
                  <a:pt x="127783" y="427046"/>
                </a:lnTo>
                <a:lnTo>
                  <a:pt x="132067" y="368525"/>
                </a:lnTo>
                <a:lnTo>
                  <a:pt x="136980" y="322353"/>
                </a:lnTo>
                <a:lnTo>
                  <a:pt x="43422" y="322353"/>
                </a:lnTo>
                <a:lnTo>
                  <a:pt x="45646" y="277381"/>
                </a:lnTo>
                <a:lnTo>
                  <a:pt x="143002" y="277381"/>
                </a:lnTo>
                <a:lnTo>
                  <a:pt x="145814" y="257587"/>
                </a:lnTo>
                <a:lnTo>
                  <a:pt x="146312" y="254824"/>
                </a:lnTo>
                <a:lnTo>
                  <a:pt x="54409" y="254824"/>
                </a:lnTo>
                <a:lnTo>
                  <a:pt x="57155" y="209865"/>
                </a:lnTo>
                <a:lnTo>
                  <a:pt x="154425" y="209865"/>
                </a:lnTo>
                <a:lnTo>
                  <a:pt x="155273" y="205164"/>
                </a:lnTo>
                <a:lnTo>
                  <a:pt x="159199" y="187463"/>
                </a:lnTo>
                <a:lnTo>
                  <a:pt x="66049" y="187463"/>
                </a:lnTo>
                <a:lnTo>
                  <a:pt x="68796" y="135032"/>
                </a:lnTo>
                <a:lnTo>
                  <a:pt x="171714" y="135032"/>
                </a:lnTo>
                <a:lnTo>
                  <a:pt x="179350" y="106395"/>
                </a:lnTo>
                <a:lnTo>
                  <a:pt x="193963" y="60044"/>
                </a:lnTo>
                <a:lnTo>
                  <a:pt x="186378" y="60044"/>
                </a:lnTo>
                <a:lnTo>
                  <a:pt x="194356" y="52586"/>
                </a:lnTo>
                <a:lnTo>
                  <a:pt x="180623" y="22557"/>
                </a:lnTo>
                <a:lnTo>
                  <a:pt x="167507" y="21156"/>
                </a:lnTo>
                <a:lnTo>
                  <a:pt x="158388" y="16955"/>
                </a:lnTo>
                <a:lnTo>
                  <a:pt x="153291" y="9954"/>
                </a:lnTo>
                <a:lnTo>
                  <a:pt x="152241" y="155"/>
                </a:lnTo>
                <a:lnTo>
                  <a:pt x="151979" y="0"/>
                </a:lnTo>
                <a:close/>
              </a:path>
              <a:path w="194945" h="644525">
                <a:moveTo>
                  <a:pt x="121169" y="576866"/>
                </a:moveTo>
                <a:lnTo>
                  <a:pt x="44207" y="576866"/>
                </a:lnTo>
                <a:lnTo>
                  <a:pt x="44207" y="577022"/>
                </a:lnTo>
                <a:lnTo>
                  <a:pt x="59379" y="577022"/>
                </a:lnTo>
                <a:lnTo>
                  <a:pt x="57548" y="599424"/>
                </a:lnTo>
                <a:lnTo>
                  <a:pt x="42114" y="614367"/>
                </a:lnTo>
                <a:lnTo>
                  <a:pt x="95229" y="614367"/>
                </a:lnTo>
                <a:lnTo>
                  <a:pt x="96246" y="612200"/>
                </a:lnTo>
                <a:lnTo>
                  <a:pt x="109253" y="592113"/>
                </a:lnTo>
                <a:lnTo>
                  <a:pt x="121047" y="577022"/>
                </a:lnTo>
                <a:lnTo>
                  <a:pt x="121169" y="576866"/>
                </a:lnTo>
                <a:close/>
              </a:path>
              <a:path w="194945" h="644525">
                <a:moveTo>
                  <a:pt x="143002" y="277381"/>
                </a:moveTo>
                <a:lnTo>
                  <a:pt x="53232" y="277381"/>
                </a:lnTo>
                <a:lnTo>
                  <a:pt x="51008" y="322353"/>
                </a:lnTo>
                <a:lnTo>
                  <a:pt x="136980" y="322353"/>
                </a:lnTo>
                <a:lnTo>
                  <a:pt x="138078" y="312040"/>
                </a:lnTo>
                <a:lnTo>
                  <a:pt x="143002" y="277381"/>
                </a:lnTo>
                <a:close/>
              </a:path>
              <a:path w="194945" h="644525">
                <a:moveTo>
                  <a:pt x="154425" y="209865"/>
                </a:moveTo>
                <a:lnTo>
                  <a:pt x="64611" y="209865"/>
                </a:lnTo>
                <a:lnTo>
                  <a:pt x="61995" y="254824"/>
                </a:lnTo>
                <a:lnTo>
                  <a:pt x="146312" y="254824"/>
                </a:lnTo>
                <a:lnTo>
                  <a:pt x="154425" y="209865"/>
                </a:lnTo>
                <a:close/>
              </a:path>
              <a:path w="194945" h="644525">
                <a:moveTo>
                  <a:pt x="171714" y="135032"/>
                </a:moveTo>
                <a:lnTo>
                  <a:pt x="76251" y="135032"/>
                </a:lnTo>
                <a:lnTo>
                  <a:pt x="73635" y="187463"/>
                </a:lnTo>
                <a:lnTo>
                  <a:pt x="159199" y="187463"/>
                </a:lnTo>
                <a:lnTo>
                  <a:pt x="166452" y="154767"/>
                </a:lnTo>
                <a:lnTo>
                  <a:pt x="171714" y="135032"/>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58" name="object 16"/>
          <p:cNvSpPr/>
          <p:nvPr/>
        </p:nvSpPr>
        <p:spPr>
          <a:xfrm>
            <a:off x="5598720" y="1476720"/>
            <a:ext cx="977760" cy="628560"/>
          </a:xfrm>
          <a:custGeom>
            <a:avLst/>
            <a:gdLst>
              <a:gd name="textAreaLeft" fmla="*/ 0 w 977760"/>
              <a:gd name="textAreaRight" fmla="*/ 978480 w 977760"/>
              <a:gd name="textAreaTop" fmla="*/ 0 h 628560"/>
              <a:gd name="textAreaBottom" fmla="*/ 629280 h 628560"/>
            </a:gdLst>
            <a:ahLst/>
            <a:cxnLst/>
            <a:rect l="textAreaLeft" t="textAreaTop" r="textAreaRight" b="textAreaBottom"/>
            <a:pathLst>
              <a:path w="978534" h="629285">
                <a:moveTo>
                  <a:pt x="506171" y="441833"/>
                </a:moveTo>
                <a:lnTo>
                  <a:pt x="453326" y="434365"/>
                </a:lnTo>
                <a:lnTo>
                  <a:pt x="422986" y="434365"/>
                </a:lnTo>
                <a:lnTo>
                  <a:pt x="385191" y="441833"/>
                </a:lnTo>
                <a:lnTo>
                  <a:pt x="377736" y="434365"/>
                </a:lnTo>
                <a:lnTo>
                  <a:pt x="370141" y="434365"/>
                </a:lnTo>
                <a:lnTo>
                  <a:pt x="362686" y="441833"/>
                </a:lnTo>
                <a:lnTo>
                  <a:pt x="362686" y="434365"/>
                </a:lnTo>
                <a:lnTo>
                  <a:pt x="219087" y="464388"/>
                </a:lnTo>
                <a:lnTo>
                  <a:pt x="219087" y="456920"/>
                </a:lnTo>
                <a:lnTo>
                  <a:pt x="136156" y="479323"/>
                </a:lnTo>
                <a:lnTo>
                  <a:pt x="202260" y="450189"/>
                </a:lnTo>
                <a:lnTo>
                  <a:pt x="253657" y="438454"/>
                </a:lnTo>
                <a:lnTo>
                  <a:pt x="319735" y="425704"/>
                </a:lnTo>
                <a:lnTo>
                  <a:pt x="400494" y="411962"/>
                </a:lnTo>
                <a:lnTo>
                  <a:pt x="400494" y="404495"/>
                </a:lnTo>
                <a:lnTo>
                  <a:pt x="392899" y="404495"/>
                </a:lnTo>
                <a:lnTo>
                  <a:pt x="315785" y="416153"/>
                </a:lnTo>
                <a:lnTo>
                  <a:pt x="251587" y="427253"/>
                </a:lnTo>
                <a:lnTo>
                  <a:pt x="200266" y="437756"/>
                </a:lnTo>
                <a:lnTo>
                  <a:pt x="161798" y="447649"/>
                </a:lnTo>
                <a:lnTo>
                  <a:pt x="136156" y="456920"/>
                </a:lnTo>
                <a:lnTo>
                  <a:pt x="173964" y="37503"/>
                </a:lnTo>
                <a:lnTo>
                  <a:pt x="166370" y="30022"/>
                </a:lnTo>
                <a:lnTo>
                  <a:pt x="143611" y="44958"/>
                </a:lnTo>
                <a:lnTo>
                  <a:pt x="128574" y="44958"/>
                </a:lnTo>
                <a:lnTo>
                  <a:pt x="127635" y="25260"/>
                </a:lnTo>
                <a:lnTo>
                  <a:pt x="124828" y="11214"/>
                </a:lnTo>
                <a:lnTo>
                  <a:pt x="120129" y="2806"/>
                </a:lnTo>
                <a:lnTo>
                  <a:pt x="113538" y="0"/>
                </a:lnTo>
                <a:lnTo>
                  <a:pt x="113271" y="0"/>
                </a:lnTo>
                <a:lnTo>
                  <a:pt x="98234" y="0"/>
                </a:lnTo>
                <a:lnTo>
                  <a:pt x="90639" y="7467"/>
                </a:lnTo>
                <a:lnTo>
                  <a:pt x="89712" y="17272"/>
                </a:lnTo>
                <a:lnTo>
                  <a:pt x="86906" y="24269"/>
                </a:lnTo>
                <a:lnTo>
                  <a:pt x="82207" y="28473"/>
                </a:lnTo>
                <a:lnTo>
                  <a:pt x="75603" y="29870"/>
                </a:lnTo>
                <a:lnTo>
                  <a:pt x="45262" y="426897"/>
                </a:lnTo>
                <a:lnTo>
                  <a:pt x="37807" y="426897"/>
                </a:lnTo>
                <a:lnTo>
                  <a:pt x="37807" y="389407"/>
                </a:lnTo>
                <a:lnTo>
                  <a:pt x="45262" y="359371"/>
                </a:lnTo>
                <a:lnTo>
                  <a:pt x="37807" y="351917"/>
                </a:lnTo>
                <a:lnTo>
                  <a:pt x="52844" y="254520"/>
                </a:lnTo>
                <a:lnTo>
                  <a:pt x="37807" y="254520"/>
                </a:lnTo>
                <a:lnTo>
                  <a:pt x="45262" y="202095"/>
                </a:lnTo>
                <a:lnTo>
                  <a:pt x="45262" y="172072"/>
                </a:lnTo>
                <a:lnTo>
                  <a:pt x="37807" y="172072"/>
                </a:lnTo>
                <a:lnTo>
                  <a:pt x="7454" y="509193"/>
                </a:lnTo>
                <a:lnTo>
                  <a:pt x="30213" y="539229"/>
                </a:lnTo>
                <a:lnTo>
                  <a:pt x="30213" y="561619"/>
                </a:lnTo>
                <a:lnTo>
                  <a:pt x="17005" y="564337"/>
                </a:lnTo>
                <a:lnTo>
                  <a:pt x="7556" y="568972"/>
                </a:lnTo>
                <a:lnTo>
                  <a:pt x="1892" y="575538"/>
                </a:lnTo>
                <a:lnTo>
                  <a:pt x="0" y="584022"/>
                </a:lnTo>
                <a:lnTo>
                  <a:pt x="0" y="591502"/>
                </a:lnTo>
                <a:lnTo>
                  <a:pt x="7454" y="591502"/>
                </a:lnTo>
                <a:lnTo>
                  <a:pt x="37807" y="628980"/>
                </a:lnTo>
                <a:lnTo>
                  <a:pt x="60566" y="628980"/>
                </a:lnTo>
                <a:lnTo>
                  <a:pt x="219087" y="569099"/>
                </a:lnTo>
                <a:lnTo>
                  <a:pt x="468376" y="509193"/>
                </a:lnTo>
                <a:lnTo>
                  <a:pt x="468376" y="486791"/>
                </a:lnTo>
                <a:lnTo>
                  <a:pt x="460921" y="494258"/>
                </a:lnTo>
                <a:lnTo>
                  <a:pt x="407949" y="486791"/>
                </a:lnTo>
                <a:lnTo>
                  <a:pt x="400494" y="486791"/>
                </a:lnTo>
                <a:lnTo>
                  <a:pt x="392899" y="494258"/>
                </a:lnTo>
                <a:lnTo>
                  <a:pt x="392899" y="486791"/>
                </a:lnTo>
                <a:lnTo>
                  <a:pt x="442442" y="478828"/>
                </a:lnTo>
                <a:lnTo>
                  <a:pt x="477837" y="469912"/>
                </a:lnTo>
                <a:lnTo>
                  <a:pt x="499084" y="460057"/>
                </a:lnTo>
                <a:lnTo>
                  <a:pt x="506171" y="449300"/>
                </a:lnTo>
                <a:lnTo>
                  <a:pt x="506171" y="441833"/>
                </a:lnTo>
                <a:close/>
              </a:path>
              <a:path w="978534" h="629285">
                <a:moveTo>
                  <a:pt x="820204" y="341490"/>
                </a:moveTo>
                <a:lnTo>
                  <a:pt x="812749" y="341490"/>
                </a:lnTo>
                <a:lnTo>
                  <a:pt x="743813" y="351599"/>
                </a:lnTo>
                <a:lnTo>
                  <a:pt x="744347" y="344131"/>
                </a:lnTo>
                <a:lnTo>
                  <a:pt x="675932" y="347243"/>
                </a:lnTo>
                <a:lnTo>
                  <a:pt x="675411" y="354253"/>
                </a:lnTo>
                <a:lnTo>
                  <a:pt x="682472" y="362648"/>
                </a:lnTo>
                <a:lnTo>
                  <a:pt x="792835" y="351599"/>
                </a:lnTo>
                <a:lnTo>
                  <a:pt x="819289" y="348957"/>
                </a:lnTo>
                <a:lnTo>
                  <a:pt x="820204" y="341490"/>
                </a:lnTo>
                <a:close/>
              </a:path>
              <a:path w="978534" h="629285">
                <a:moveTo>
                  <a:pt x="978065" y="29400"/>
                </a:moveTo>
                <a:lnTo>
                  <a:pt x="956830" y="14770"/>
                </a:lnTo>
                <a:lnTo>
                  <a:pt x="949159" y="9499"/>
                </a:lnTo>
                <a:lnTo>
                  <a:pt x="941705" y="4356"/>
                </a:lnTo>
                <a:lnTo>
                  <a:pt x="941184" y="4673"/>
                </a:lnTo>
                <a:lnTo>
                  <a:pt x="675932" y="9499"/>
                </a:lnTo>
                <a:lnTo>
                  <a:pt x="653313" y="7785"/>
                </a:lnTo>
                <a:lnTo>
                  <a:pt x="645337" y="14770"/>
                </a:lnTo>
                <a:lnTo>
                  <a:pt x="644017" y="13385"/>
                </a:lnTo>
                <a:lnTo>
                  <a:pt x="638263" y="7315"/>
                </a:lnTo>
                <a:lnTo>
                  <a:pt x="630682" y="6375"/>
                </a:lnTo>
                <a:lnTo>
                  <a:pt x="622706" y="13385"/>
                </a:lnTo>
                <a:lnTo>
                  <a:pt x="615645" y="5448"/>
                </a:lnTo>
                <a:lnTo>
                  <a:pt x="608190" y="4508"/>
                </a:lnTo>
                <a:lnTo>
                  <a:pt x="606882" y="26911"/>
                </a:lnTo>
                <a:lnTo>
                  <a:pt x="595058" y="93345"/>
                </a:lnTo>
                <a:lnTo>
                  <a:pt x="594982" y="93814"/>
                </a:lnTo>
                <a:lnTo>
                  <a:pt x="599821" y="131775"/>
                </a:lnTo>
                <a:lnTo>
                  <a:pt x="598932" y="146240"/>
                </a:lnTo>
                <a:lnTo>
                  <a:pt x="598906" y="146710"/>
                </a:lnTo>
                <a:lnTo>
                  <a:pt x="591312" y="146240"/>
                </a:lnTo>
                <a:lnTo>
                  <a:pt x="584250" y="138303"/>
                </a:lnTo>
                <a:lnTo>
                  <a:pt x="567905" y="264782"/>
                </a:lnTo>
                <a:lnTo>
                  <a:pt x="567385" y="272262"/>
                </a:lnTo>
                <a:lnTo>
                  <a:pt x="574446" y="280200"/>
                </a:lnTo>
                <a:lnTo>
                  <a:pt x="571169" y="287045"/>
                </a:lnTo>
                <a:lnTo>
                  <a:pt x="571169" y="332765"/>
                </a:lnTo>
                <a:lnTo>
                  <a:pt x="567537" y="384263"/>
                </a:lnTo>
                <a:lnTo>
                  <a:pt x="567512" y="384733"/>
                </a:lnTo>
                <a:lnTo>
                  <a:pt x="560057" y="384263"/>
                </a:lnTo>
                <a:lnTo>
                  <a:pt x="563524" y="332765"/>
                </a:lnTo>
                <a:lnTo>
                  <a:pt x="563587" y="331838"/>
                </a:lnTo>
                <a:lnTo>
                  <a:pt x="571169" y="332765"/>
                </a:lnTo>
                <a:lnTo>
                  <a:pt x="571169" y="287045"/>
                </a:lnTo>
                <a:lnTo>
                  <a:pt x="557174" y="316280"/>
                </a:lnTo>
                <a:lnTo>
                  <a:pt x="564769" y="316750"/>
                </a:lnTo>
                <a:lnTo>
                  <a:pt x="540702" y="443230"/>
                </a:lnTo>
                <a:lnTo>
                  <a:pt x="539877" y="456730"/>
                </a:lnTo>
                <a:lnTo>
                  <a:pt x="539788" y="458165"/>
                </a:lnTo>
                <a:lnTo>
                  <a:pt x="547243" y="458635"/>
                </a:lnTo>
                <a:lnTo>
                  <a:pt x="548246" y="444169"/>
                </a:lnTo>
                <a:lnTo>
                  <a:pt x="548284" y="443699"/>
                </a:lnTo>
                <a:lnTo>
                  <a:pt x="555739" y="444169"/>
                </a:lnTo>
                <a:lnTo>
                  <a:pt x="554799" y="461695"/>
                </a:lnTo>
                <a:lnTo>
                  <a:pt x="554685" y="463918"/>
                </a:lnTo>
                <a:lnTo>
                  <a:pt x="554558" y="466255"/>
                </a:lnTo>
                <a:lnTo>
                  <a:pt x="562013" y="467194"/>
                </a:lnTo>
                <a:lnTo>
                  <a:pt x="563626" y="444169"/>
                </a:lnTo>
                <a:lnTo>
                  <a:pt x="563651" y="443699"/>
                </a:lnTo>
                <a:lnTo>
                  <a:pt x="564705" y="428752"/>
                </a:lnTo>
                <a:lnTo>
                  <a:pt x="565150" y="422236"/>
                </a:lnTo>
                <a:lnTo>
                  <a:pt x="557695" y="421767"/>
                </a:lnTo>
                <a:lnTo>
                  <a:pt x="549198" y="428752"/>
                </a:lnTo>
                <a:lnTo>
                  <a:pt x="559396" y="391731"/>
                </a:lnTo>
                <a:lnTo>
                  <a:pt x="574446" y="392988"/>
                </a:lnTo>
                <a:lnTo>
                  <a:pt x="569175" y="466255"/>
                </a:lnTo>
                <a:lnTo>
                  <a:pt x="569074" y="467499"/>
                </a:lnTo>
                <a:lnTo>
                  <a:pt x="576148" y="475907"/>
                </a:lnTo>
                <a:lnTo>
                  <a:pt x="570090" y="477659"/>
                </a:lnTo>
                <a:lnTo>
                  <a:pt x="565111" y="484263"/>
                </a:lnTo>
                <a:lnTo>
                  <a:pt x="561225" y="495719"/>
                </a:lnTo>
                <a:lnTo>
                  <a:pt x="558482" y="512000"/>
                </a:lnTo>
                <a:lnTo>
                  <a:pt x="550900" y="511060"/>
                </a:lnTo>
                <a:lnTo>
                  <a:pt x="553516" y="473570"/>
                </a:lnTo>
                <a:lnTo>
                  <a:pt x="538480" y="473113"/>
                </a:lnTo>
                <a:lnTo>
                  <a:pt x="545541" y="481037"/>
                </a:lnTo>
                <a:lnTo>
                  <a:pt x="524738" y="562089"/>
                </a:lnTo>
                <a:lnTo>
                  <a:pt x="523430" y="584492"/>
                </a:lnTo>
                <a:lnTo>
                  <a:pt x="523430" y="585736"/>
                </a:lnTo>
                <a:lnTo>
                  <a:pt x="559790" y="609079"/>
                </a:lnTo>
                <a:lnTo>
                  <a:pt x="567385" y="609536"/>
                </a:lnTo>
                <a:lnTo>
                  <a:pt x="918679" y="558355"/>
                </a:lnTo>
                <a:lnTo>
                  <a:pt x="919988" y="543420"/>
                </a:lnTo>
                <a:lnTo>
                  <a:pt x="859574" y="539534"/>
                </a:lnTo>
                <a:lnTo>
                  <a:pt x="860082" y="532244"/>
                </a:lnTo>
                <a:lnTo>
                  <a:pt x="860094" y="532066"/>
                </a:lnTo>
                <a:lnTo>
                  <a:pt x="892340" y="532244"/>
                </a:lnTo>
                <a:lnTo>
                  <a:pt x="893508" y="532066"/>
                </a:lnTo>
                <a:lnTo>
                  <a:pt x="918476" y="528332"/>
                </a:lnTo>
                <a:lnTo>
                  <a:pt x="938504" y="520331"/>
                </a:lnTo>
                <a:lnTo>
                  <a:pt x="948118" y="512000"/>
                </a:lnTo>
                <a:lnTo>
                  <a:pt x="952436" y="508266"/>
                </a:lnTo>
                <a:lnTo>
                  <a:pt x="953744" y="485863"/>
                </a:lnTo>
                <a:lnTo>
                  <a:pt x="947204" y="477926"/>
                </a:lnTo>
                <a:lnTo>
                  <a:pt x="962240" y="478853"/>
                </a:lnTo>
                <a:lnTo>
                  <a:pt x="962266" y="477926"/>
                </a:lnTo>
                <a:lnTo>
                  <a:pt x="962266" y="477659"/>
                </a:lnTo>
                <a:lnTo>
                  <a:pt x="962393" y="473113"/>
                </a:lnTo>
                <a:lnTo>
                  <a:pt x="962507" y="468655"/>
                </a:lnTo>
                <a:lnTo>
                  <a:pt x="962634" y="463918"/>
                </a:lnTo>
                <a:lnTo>
                  <a:pt x="925753" y="453809"/>
                </a:lnTo>
                <a:lnTo>
                  <a:pt x="890993" y="452780"/>
                </a:lnTo>
                <a:lnTo>
                  <a:pt x="846836" y="453809"/>
                </a:lnTo>
                <a:lnTo>
                  <a:pt x="848067" y="453809"/>
                </a:lnTo>
                <a:lnTo>
                  <a:pt x="799325" y="456730"/>
                </a:lnTo>
                <a:lnTo>
                  <a:pt x="742416" y="461695"/>
                </a:lnTo>
                <a:lnTo>
                  <a:pt x="678141" y="468655"/>
                </a:lnTo>
                <a:lnTo>
                  <a:pt x="606475" y="477621"/>
                </a:lnTo>
                <a:lnTo>
                  <a:pt x="618477" y="391731"/>
                </a:lnTo>
                <a:lnTo>
                  <a:pt x="619467" y="384733"/>
                </a:lnTo>
                <a:lnTo>
                  <a:pt x="620941" y="374167"/>
                </a:lnTo>
                <a:lnTo>
                  <a:pt x="621004" y="373697"/>
                </a:lnTo>
                <a:lnTo>
                  <a:pt x="628586" y="374167"/>
                </a:lnTo>
                <a:lnTo>
                  <a:pt x="624141" y="441528"/>
                </a:lnTo>
                <a:lnTo>
                  <a:pt x="631723" y="441528"/>
                </a:lnTo>
                <a:lnTo>
                  <a:pt x="657631" y="373697"/>
                </a:lnTo>
                <a:lnTo>
                  <a:pt x="668083" y="346316"/>
                </a:lnTo>
                <a:lnTo>
                  <a:pt x="661022" y="338836"/>
                </a:lnTo>
                <a:lnTo>
                  <a:pt x="736879" y="336194"/>
                </a:lnTo>
                <a:lnTo>
                  <a:pt x="809663" y="325183"/>
                </a:lnTo>
                <a:lnTo>
                  <a:pt x="867740" y="312877"/>
                </a:lnTo>
                <a:lnTo>
                  <a:pt x="911123" y="299300"/>
                </a:lnTo>
                <a:lnTo>
                  <a:pt x="953744" y="268363"/>
                </a:lnTo>
                <a:lnTo>
                  <a:pt x="954265" y="260896"/>
                </a:lnTo>
                <a:lnTo>
                  <a:pt x="902335" y="249389"/>
                </a:lnTo>
                <a:lnTo>
                  <a:pt x="902335" y="244094"/>
                </a:lnTo>
                <a:lnTo>
                  <a:pt x="902335" y="241922"/>
                </a:lnTo>
                <a:lnTo>
                  <a:pt x="917384" y="243166"/>
                </a:lnTo>
                <a:lnTo>
                  <a:pt x="917448" y="241922"/>
                </a:lnTo>
                <a:lnTo>
                  <a:pt x="917765" y="235686"/>
                </a:lnTo>
                <a:lnTo>
                  <a:pt x="911225" y="227761"/>
                </a:lnTo>
                <a:lnTo>
                  <a:pt x="706018" y="244094"/>
                </a:lnTo>
                <a:lnTo>
                  <a:pt x="698563" y="243624"/>
                </a:lnTo>
                <a:lnTo>
                  <a:pt x="712292" y="146710"/>
                </a:lnTo>
                <a:lnTo>
                  <a:pt x="887818" y="128663"/>
                </a:lnTo>
                <a:lnTo>
                  <a:pt x="888123" y="124307"/>
                </a:lnTo>
                <a:lnTo>
                  <a:pt x="888339" y="121196"/>
                </a:lnTo>
                <a:lnTo>
                  <a:pt x="873302" y="119951"/>
                </a:lnTo>
                <a:lnTo>
                  <a:pt x="819937" y="124307"/>
                </a:lnTo>
                <a:lnTo>
                  <a:pt x="812355" y="123837"/>
                </a:lnTo>
                <a:lnTo>
                  <a:pt x="808951" y="119786"/>
                </a:lnTo>
                <a:lnTo>
                  <a:pt x="805294" y="115430"/>
                </a:lnTo>
                <a:lnTo>
                  <a:pt x="759510" y="119786"/>
                </a:lnTo>
                <a:lnTo>
                  <a:pt x="722236" y="117144"/>
                </a:lnTo>
                <a:lnTo>
                  <a:pt x="723150" y="102209"/>
                </a:lnTo>
                <a:lnTo>
                  <a:pt x="920254" y="93345"/>
                </a:lnTo>
                <a:lnTo>
                  <a:pt x="939533" y="90309"/>
                </a:lnTo>
                <a:lnTo>
                  <a:pt x="955586" y="78638"/>
                </a:lnTo>
                <a:lnTo>
                  <a:pt x="968425" y="58343"/>
                </a:lnTo>
                <a:lnTo>
                  <a:pt x="978065" y="2940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59" name="object 17"/>
          <p:cNvPicPr/>
          <p:nvPr/>
        </p:nvPicPr>
        <p:blipFill>
          <a:blip r:embed="rId4"/>
          <a:stretch/>
        </p:blipFill>
        <p:spPr>
          <a:xfrm>
            <a:off x="6764760" y="1731240"/>
            <a:ext cx="307800" cy="283320"/>
          </a:xfrm>
          <a:prstGeom prst="rect">
            <a:avLst/>
          </a:prstGeom>
          <a:ln w="0">
            <a:noFill/>
          </a:ln>
        </p:spPr>
      </p:pic>
      <p:grpSp>
        <p:nvGrpSpPr>
          <p:cNvPr id="260" name="object 18"/>
          <p:cNvGrpSpPr/>
          <p:nvPr/>
        </p:nvGrpSpPr>
        <p:grpSpPr>
          <a:xfrm>
            <a:off x="7200360" y="1497240"/>
            <a:ext cx="1453680" cy="599760"/>
            <a:chOff x="7200360" y="1497240"/>
            <a:chExt cx="1453680" cy="599760"/>
          </a:xfrm>
        </p:grpSpPr>
        <p:sp>
          <p:nvSpPr>
            <p:cNvPr id="261" name="object 19"/>
            <p:cNvSpPr/>
            <p:nvPr/>
          </p:nvSpPr>
          <p:spPr>
            <a:xfrm>
              <a:off x="7711560" y="1497240"/>
              <a:ext cx="215280" cy="493200"/>
            </a:xfrm>
            <a:custGeom>
              <a:avLst/>
              <a:gdLst>
                <a:gd name="textAreaLeft" fmla="*/ 0 w 215280"/>
                <a:gd name="textAreaRight" fmla="*/ 216000 w 215280"/>
                <a:gd name="textAreaTop" fmla="*/ 0 h 493200"/>
                <a:gd name="textAreaBottom" fmla="*/ 493920 h 493200"/>
              </a:gdLst>
              <a:ahLst/>
              <a:cxnLst/>
              <a:rect l="textAreaLeft" t="textAreaTop" r="textAreaRight" b="textAreaBottom"/>
              <a:pathLst>
                <a:path w="215900" h="494030">
                  <a:moveTo>
                    <a:pt x="0" y="0"/>
                  </a:moveTo>
                  <a:lnTo>
                    <a:pt x="22695" y="59818"/>
                  </a:lnTo>
                  <a:lnTo>
                    <a:pt x="39539" y="118103"/>
                  </a:lnTo>
                  <a:lnTo>
                    <a:pt x="51124" y="174560"/>
                  </a:lnTo>
                  <a:lnTo>
                    <a:pt x="58042" y="228895"/>
                  </a:lnTo>
                  <a:lnTo>
                    <a:pt x="60883" y="280817"/>
                  </a:lnTo>
                  <a:lnTo>
                    <a:pt x="60240" y="330031"/>
                  </a:lnTo>
                  <a:lnTo>
                    <a:pt x="56704" y="376245"/>
                  </a:lnTo>
                  <a:lnTo>
                    <a:pt x="50868" y="419166"/>
                  </a:lnTo>
                  <a:lnTo>
                    <a:pt x="43322" y="458499"/>
                  </a:lnTo>
                  <a:lnTo>
                    <a:pt x="34659" y="493953"/>
                  </a:lnTo>
                  <a:lnTo>
                    <a:pt x="85391" y="456627"/>
                  </a:lnTo>
                  <a:lnTo>
                    <a:pt x="128181" y="418571"/>
                  </a:lnTo>
                  <a:lnTo>
                    <a:pt x="163719" y="380323"/>
                  </a:lnTo>
                  <a:lnTo>
                    <a:pt x="192697" y="342420"/>
                  </a:lnTo>
                  <a:lnTo>
                    <a:pt x="215544" y="305400"/>
                  </a:lnTo>
                  <a:lnTo>
                    <a:pt x="164208" y="157718"/>
                  </a:lnTo>
                  <a:lnTo>
                    <a:pt x="92077" y="63843"/>
                  </a:lnTo>
                  <a:lnTo>
                    <a:pt x="27793" y="14397"/>
                  </a:lnTo>
                  <a:lnTo>
                    <a:pt x="0" y="0"/>
                  </a:lnTo>
                  <a:close/>
                </a:path>
              </a:pathLst>
            </a:custGeom>
            <a:solidFill>
              <a:srgbClr val="009FD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62" name="object 20"/>
            <p:cNvSpPr/>
            <p:nvPr/>
          </p:nvSpPr>
          <p:spPr>
            <a:xfrm>
              <a:off x="7927200" y="1600560"/>
              <a:ext cx="118080" cy="365040"/>
            </a:xfrm>
            <a:custGeom>
              <a:avLst/>
              <a:gdLst>
                <a:gd name="textAreaLeft" fmla="*/ 0 w 118080"/>
                <a:gd name="textAreaRight" fmla="*/ 118800 w 118080"/>
                <a:gd name="textAreaTop" fmla="*/ 0 h 365040"/>
                <a:gd name="textAreaBottom" fmla="*/ 365760 h 365040"/>
              </a:gdLst>
              <a:ahLst/>
              <a:cxnLst/>
              <a:rect l="textAreaLeft" t="textAreaTop" r="textAreaRight" b="textAreaBottom"/>
              <a:pathLst>
                <a:path w="118745" h="365760">
                  <a:moveTo>
                    <a:pt x="49962" y="0"/>
                  </a:moveTo>
                  <a:lnTo>
                    <a:pt x="50873" y="15909"/>
                  </a:lnTo>
                  <a:lnTo>
                    <a:pt x="48229" y="59253"/>
                  </a:lnTo>
                  <a:lnTo>
                    <a:pt x="33960" y="123455"/>
                  </a:lnTo>
                  <a:lnTo>
                    <a:pt x="0" y="201939"/>
                  </a:lnTo>
                  <a:lnTo>
                    <a:pt x="5258" y="238771"/>
                  </a:lnTo>
                  <a:lnTo>
                    <a:pt x="8321" y="278171"/>
                  </a:lnTo>
                  <a:lnTo>
                    <a:pt x="8957" y="320253"/>
                  </a:lnTo>
                  <a:lnTo>
                    <a:pt x="6931" y="365133"/>
                  </a:lnTo>
                  <a:lnTo>
                    <a:pt x="22205" y="350088"/>
                  </a:lnTo>
                  <a:lnTo>
                    <a:pt x="37112" y="334021"/>
                  </a:lnTo>
                  <a:lnTo>
                    <a:pt x="51478" y="316787"/>
                  </a:lnTo>
                  <a:lnTo>
                    <a:pt x="65134" y="298239"/>
                  </a:lnTo>
                  <a:lnTo>
                    <a:pt x="118603" y="170911"/>
                  </a:lnTo>
                  <a:lnTo>
                    <a:pt x="107183" y="77361"/>
                  </a:lnTo>
                  <a:lnTo>
                    <a:pt x="70946" y="19690"/>
                  </a:lnTo>
                  <a:lnTo>
                    <a:pt x="49962" y="0"/>
                  </a:lnTo>
                  <a:close/>
                </a:path>
              </a:pathLst>
            </a:custGeom>
            <a:solidFill>
              <a:srgbClr val="D6282E"/>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63" name="object 21"/>
            <p:cNvPicPr/>
            <p:nvPr/>
          </p:nvPicPr>
          <p:blipFill>
            <a:blip r:embed="rId5"/>
            <a:stretch/>
          </p:blipFill>
          <p:spPr>
            <a:xfrm>
              <a:off x="7707960" y="1802880"/>
              <a:ext cx="227520" cy="294120"/>
            </a:xfrm>
            <a:prstGeom prst="rect">
              <a:avLst/>
            </a:prstGeom>
            <a:ln w="0">
              <a:noFill/>
            </a:ln>
          </p:spPr>
        </p:pic>
        <p:sp>
          <p:nvSpPr>
            <p:cNvPr id="264" name="object 22"/>
            <p:cNvSpPr/>
            <p:nvPr/>
          </p:nvSpPr>
          <p:spPr>
            <a:xfrm>
              <a:off x="8257680" y="1729080"/>
              <a:ext cx="207720" cy="261360"/>
            </a:xfrm>
            <a:custGeom>
              <a:avLst/>
              <a:gdLst>
                <a:gd name="textAreaLeft" fmla="*/ 0 w 207720"/>
                <a:gd name="textAreaRight" fmla="*/ 208440 w 207720"/>
                <a:gd name="textAreaTop" fmla="*/ 0 h 261360"/>
                <a:gd name="textAreaBottom" fmla="*/ 262080 h 261360"/>
              </a:gdLst>
              <a:ahLst/>
              <a:cxnLst/>
              <a:rect l="textAreaLeft" t="textAreaTop" r="textAreaRight" b="textAreaBottom"/>
              <a:pathLst>
                <a:path w="208279" h="262255">
                  <a:moveTo>
                    <a:pt x="74561" y="31572"/>
                  </a:moveTo>
                  <a:lnTo>
                    <a:pt x="42252" y="152"/>
                  </a:lnTo>
                  <a:lnTo>
                    <a:pt x="32512" y="990"/>
                  </a:lnTo>
                  <a:lnTo>
                    <a:pt x="0" y="25984"/>
                  </a:lnTo>
                  <a:lnTo>
                    <a:pt x="393" y="33439"/>
                  </a:lnTo>
                  <a:lnTo>
                    <a:pt x="2857" y="43065"/>
                  </a:lnTo>
                  <a:lnTo>
                    <a:pt x="9296" y="50419"/>
                  </a:lnTo>
                  <a:lnTo>
                    <a:pt x="19151" y="55118"/>
                  </a:lnTo>
                  <a:lnTo>
                    <a:pt x="31864" y="56769"/>
                  </a:lnTo>
                  <a:lnTo>
                    <a:pt x="71678" y="38417"/>
                  </a:lnTo>
                  <a:lnTo>
                    <a:pt x="74561" y="31572"/>
                  </a:lnTo>
                  <a:close/>
                </a:path>
                <a:path w="208279" h="262255">
                  <a:moveTo>
                    <a:pt x="208089" y="250151"/>
                  </a:moveTo>
                  <a:lnTo>
                    <a:pt x="202158" y="242481"/>
                  </a:lnTo>
                  <a:lnTo>
                    <a:pt x="197142" y="234175"/>
                  </a:lnTo>
                  <a:lnTo>
                    <a:pt x="193052" y="225221"/>
                  </a:lnTo>
                  <a:lnTo>
                    <a:pt x="189915" y="215620"/>
                  </a:lnTo>
                  <a:lnTo>
                    <a:pt x="183769" y="217182"/>
                  </a:lnTo>
                  <a:lnTo>
                    <a:pt x="178663" y="217957"/>
                  </a:lnTo>
                  <a:lnTo>
                    <a:pt x="164147" y="217957"/>
                  </a:lnTo>
                  <a:lnTo>
                    <a:pt x="158915" y="213906"/>
                  </a:lnTo>
                  <a:lnTo>
                    <a:pt x="158000" y="201307"/>
                  </a:lnTo>
                  <a:lnTo>
                    <a:pt x="193319" y="0"/>
                  </a:lnTo>
                  <a:lnTo>
                    <a:pt x="124650" y="0"/>
                  </a:lnTo>
                  <a:lnTo>
                    <a:pt x="90385" y="193217"/>
                  </a:lnTo>
                  <a:lnTo>
                    <a:pt x="87896" y="209702"/>
                  </a:lnTo>
                  <a:lnTo>
                    <a:pt x="88163" y="218262"/>
                  </a:lnTo>
                  <a:lnTo>
                    <a:pt x="92443" y="238023"/>
                  </a:lnTo>
                  <a:lnTo>
                    <a:pt x="103365" y="251612"/>
                  </a:lnTo>
                  <a:lnTo>
                    <a:pt x="121488" y="259461"/>
                  </a:lnTo>
                  <a:lnTo>
                    <a:pt x="147408" y="262140"/>
                  </a:lnTo>
                  <a:lnTo>
                    <a:pt x="161963" y="261378"/>
                  </a:lnTo>
                  <a:lnTo>
                    <a:pt x="178041" y="259118"/>
                  </a:lnTo>
                  <a:lnTo>
                    <a:pt x="193979" y="255371"/>
                  </a:lnTo>
                  <a:lnTo>
                    <a:pt x="208089" y="250151"/>
                  </a:lnTo>
                  <a:close/>
                </a:path>
              </a:pathLst>
            </a:custGeom>
            <a:solidFill>
              <a:srgbClr val="009FD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65" name="object 23"/>
            <p:cNvPicPr/>
            <p:nvPr/>
          </p:nvPicPr>
          <p:blipFill>
            <a:blip r:embed="rId6"/>
            <a:stretch/>
          </p:blipFill>
          <p:spPr>
            <a:xfrm>
              <a:off x="8461080" y="1800000"/>
              <a:ext cx="192960" cy="190800"/>
            </a:xfrm>
            <a:prstGeom prst="rect">
              <a:avLst/>
            </a:prstGeom>
            <a:ln w="0">
              <a:noFill/>
            </a:ln>
          </p:spPr>
        </p:pic>
        <p:pic>
          <p:nvPicPr>
            <p:cNvPr id="266" name="object 24"/>
            <p:cNvPicPr/>
            <p:nvPr/>
          </p:nvPicPr>
          <p:blipFill>
            <a:blip r:embed="rId7"/>
            <a:stretch/>
          </p:blipFill>
          <p:spPr>
            <a:xfrm>
              <a:off x="8007120" y="1799640"/>
              <a:ext cx="330840" cy="190800"/>
            </a:xfrm>
            <a:prstGeom prst="rect">
              <a:avLst/>
            </a:prstGeom>
            <a:ln w="0">
              <a:noFill/>
            </a:ln>
          </p:spPr>
        </p:pic>
        <p:sp>
          <p:nvSpPr>
            <p:cNvPr id="267" name="object 25"/>
            <p:cNvSpPr/>
            <p:nvPr/>
          </p:nvSpPr>
          <p:spPr>
            <a:xfrm>
              <a:off x="7200360" y="1727640"/>
              <a:ext cx="524520" cy="258480"/>
            </a:xfrm>
            <a:custGeom>
              <a:avLst/>
              <a:gdLst>
                <a:gd name="textAreaLeft" fmla="*/ 0 w 524520"/>
                <a:gd name="textAreaRight" fmla="*/ 525240 w 524520"/>
                <a:gd name="textAreaTop" fmla="*/ 0 h 258480"/>
                <a:gd name="textAreaBottom" fmla="*/ 259200 h 258480"/>
              </a:gdLst>
              <a:ahLst/>
              <a:cxnLst/>
              <a:rect l="textAreaLeft" t="textAreaTop" r="textAreaRight" b="textAreaBottom"/>
              <a:pathLst>
                <a:path w="525145" h="259080">
                  <a:moveTo>
                    <a:pt x="265252" y="0"/>
                  </a:moveTo>
                  <a:lnTo>
                    <a:pt x="116141" y="0"/>
                  </a:lnTo>
                  <a:lnTo>
                    <a:pt x="86626" y="3175"/>
                  </a:lnTo>
                  <a:lnTo>
                    <a:pt x="50063" y="26377"/>
                  </a:lnTo>
                  <a:lnTo>
                    <a:pt x="33096" y="70319"/>
                  </a:lnTo>
                  <a:lnTo>
                    <a:pt x="0" y="258864"/>
                  </a:lnTo>
                  <a:lnTo>
                    <a:pt x="80695" y="258864"/>
                  </a:lnTo>
                  <a:lnTo>
                    <a:pt x="98361" y="156184"/>
                  </a:lnTo>
                  <a:lnTo>
                    <a:pt x="237388" y="156184"/>
                  </a:lnTo>
                  <a:lnTo>
                    <a:pt x="246811" y="102679"/>
                  </a:lnTo>
                  <a:lnTo>
                    <a:pt x="107645" y="102679"/>
                  </a:lnTo>
                  <a:lnTo>
                    <a:pt x="117055" y="53670"/>
                  </a:lnTo>
                  <a:lnTo>
                    <a:pt x="255828" y="53517"/>
                  </a:lnTo>
                  <a:lnTo>
                    <a:pt x="265252" y="0"/>
                  </a:lnTo>
                  <a:close/>
                </a:path>
                <a:path w="525145" h="259080">
                  <a:moveTo>
                    <a:pt x="524611" y="0"/>
                  </a:moveTo>
                  <a:lnTo>
                    <a:pt x="375373" y="0"/>
                  </a:lnTo>
                  <a:lnTo>
                    <a:pt x="345909" y="3175"/>
                  </a:lnTo>
                  <a:lnTo>
                    <a:pt x="309308" y="26377"/>
                  </a:lnTo>
                  <a:lnTo>
                    <a:pt x="292455" y="70319"/>
                  </a:lnTo>
                  <a:lnTo>
                    <a:pt x="259359" y="258864"/>
                  </a:lnTo>
                  <a:lnTo>
                    <a:pt x="339928" y="258864"/>
                  </a:lnTo>
                  <a:lnTo>
                    <a:pt x="357720" y="156184"/>
                  </a:lnTo>
                  <a:lnTo>
                    <a:pt x="496620" y="156184"/>
                  </a:lnTo>
                  <a:lnTo>
                    <a:pt x="506031" y="102679"/>
                  </a:lnTo>
                  <a:lnTo>
                    <a:pt x="367004" y="102679"/>
                  </a:lnTo>
                  <a:lnTo>
                    <a:pt x="376415" y="53670"/>
                  </a:lnTo>
                  <a:lnTo>
                    <a:pt x="515188" y="53517"/>
                  </a:lnTo>
                  <a:lnTo>
                    <a:pt x="524611" y="0"/>
                  </a:lnTo>
                  <a:close/>
                </a:path>
              </a:pathLst>
            </a:custGeom>
            <a:solidFill>
              <a:srgbClr val="001B7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object 2"/>
          <p:cNvSpPr/>
          <p:nvPr/>
        </p:nvSpPr>
        <p:spPr>
          <a:xfrm>
            <a:off x="350280" y="440640"/>
            <a:ext cx="281160" cy="300240"/>
          </a:xfrm>
          <a:custGeom>
            <a:avLst/>
            <a:gdLst>
              <a:gd name="textAreaLeft" fmla="*/ 0 w 281160"/>
              <a:gd name="textAreaRight" fmla="*/ 281880 w 281160"/>
              <a:gd name="textAreaTop" fmla="*/ 0 h 300240"/>
              <a:gd name="textAreaBottom" fmla="*/ 300960 h 300240"/>
            </a:gdLst>
            <a:ahLst/>
            <a:cxnLst/>
            <a:rect l="textAreaLeft" t="textAreaTop" r="textAreaRight" b="textAreaBottom"/>
            <a:pathLst>
              <a:path w="281940" h="300990">
                <a:moveTo>
                  <a:pt x="44276" y="0"/>
                </a:moveTo>
                <a:lnTo>
                  <a:pt x="0" y="0"/>
                </a:lnTo>
                <a:lnTo>
                  <a:pt x="0" y="300857"/>
                </a:lnTo>
                <a:lnTo>
                  <a:pt x="46370" y="300857"/>
                </a:lnTo>
                <a:lnTo>
                  <a:pt x="46370" y="241972"/>
                </a:lnTo>
                <a:lnTo>
                  <a:pt x="67852" y="241972"/>
                </a:lnTo>
                <a:lnTo>
                  <a:pt x="67852" y="58776"/>
                </a:lnTo>
                <a:lnTo>
                  <a:pt x="44276" y="58776"/>
                </a:lnTo>
                <a:lnTo>
                  <a:pt x="44276" y="0"/>
                </a:lnTo>
                <a:close/>
              </a:path>
              <a:path w="281940" h="300990">
                <a:moveTo>
                  <a:pt x="67852" y="241972"/>
                </a:moveTo>
                <a:lnTo>
                  <a:pt x="46370" y="241972"/>
                </a:lnTo>
                <a:lnTo>
                  <a:pt x="46370" y="300857"/>
                </a:lnTo>
                <a:lnTo>
                  <a:pt x="67852" y="300857"/>
                </a:lnTo>
                <a:lnTo>
                  <a:pt x="67852" y="241972"/>
                </a:lnTo>
                <a:close/>
              </a:path>
              <a:path w="281940" h="300990">
                <a:moveTo>
                  <a:pt x="122038" y="0"/>
                </a:moveTo>
                <a:lnTo>
                  <a:pt x="67852" y="0"/>
                </a:lnTo>
                <a:lnTo>
                  <a:pt x="67852" y="58776"/>
                </a:lnTo>
                <a:lnTo>
                  <a:pt x="121156" y="58776"/>
                </a:lnTo>
                <a:lnTo>
                  <a:pt x="134290" y="59452"/>
                </a:lnTo>
                <a:lnTo>
                  <a:pt x="178304" y="75674"/>
                </a:lnTo>
                <a:lnTo>
                  <a:pt x="205447" y="111971"/>
                </a:lnTo>
                <a:lnTo>
                  <a:pt x="211813" y="149987"/>
                </a:lnTo>
                <a:lnTo>
                  <a:pt x="211128" y="163752"/>
                </a:lnTo>
                <a:lnTo>
                  <a:pt x="194510" y="208927"/>
                </a:lnTo>
                <a:lnTo>
                  <a:pt x="158397" y="235750"/>
                </a:lnTo>
                <a:lnTo>
                  <a:pt x="121156" y="241972"/>
                </a:lnTo>
                <a:lnTo>
                  <a:pt x="67852" y="241972"/>
                </a:lnTo>
                <a:lnTo>
                  <a:pt x="67852" y="300857"/>
                </a:lnTo>
                <a:lnTo>
                  <a:pt x="122920" y="300857"/>
                </a:lnTo>
                <a:lnTo>
                  <a:pt x="139565" y="300177"/>
                </a:lnTo>
                <a:lnTo>
                  <a:pt x="185822" y="289818"/>
                </a:lnTo>
                <a:lnTo>
                  <a:pt x="225058" y="267989"/>
                </a:lnTo>
                <a:lnTo>
                  <a:pt x="255365" y="236402"/>
                </a:lnTo>
                <a:lnTo>
                  <a:pt x="274975" y="196729"/>
                </a:lnTo>
                <a:lnTo>
                  <a:pt x="281759" y="150424"/>
                </a:lnTo>
                <a:lnTo>
                  <a:pt x="281119" y="136293"/>
                </a:lnTo>
                <a:lnTo>
                  <a:pt x="281014" y="133959"/>
                </a:lnTo>
                <a:lnTo>
                  <a:pt x="269755" y="89471"/>
                </a:lnTo>
                <a:lnTo>
                  <a:pt x="246272" y="52526"/>
                </a:lnTo>
                <a:lnTo>
                  <a:pt x="212534" y="24009"/>
                </a:lnTo>
                <a:lnTo>
                  <a:pt x="170573" y="6086"/>
                </a:lnTo>
                <a:lnTo>
                  <a:pt x="138892" y="676"/>
                </a:lnTo>
                <a:lnTo>
                  <a:pt x="122038" y="0"/>
                </a:lnTo>
                <a:close/>
              </a:path>
              <a:path w="281940" h="300990">
                <a:moveTo>
                  <a:pt x="67852" y="0"/>
                </a:moveTo>
                <a:lnTo>
                  <a:pt x="44276" y="0"/>
                </a:lnTo>
                <a:lnTo>
                  <a:pt x="44276" y="58776"/>
                </a:lnTo>
                <a:lnTo>
                  <a:pt x="67852" y="58776"/>
                </a:lnTo>
                <a:lnTo>
                  <a:pt x="67852"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69" name="object 3"/>
          <p:cNvSpPr/>
          <p:nvPr/>
        </p:nvSpPr>
        <p:spPr>
          <a:xfrm>
            <a:off x="1422360" y="440640"/>
            <a:ext cx="67320" cy="300240"/>
          </a:xfrm>
          <a:custGeom>
            <a:avLst/>
            <a:gdLst>
              <a:gd name="textAreaLeft" fmla="*/ 0 w 67320"/>
              <a:gd name="textAreaRight" fmla="*/ 68040 w 67320"/>
              <a:gd name="textAreaTop" fmla="*/ 0 h 300240"/>
              <a:gd name="textAreaBottom" fmla="*/ 300960 h 300240"/>
            </a:gdLst>
            <a:ahLst/>
            <a:cxnLst/>
            <a:rect l="textAreaLeft" t="textAreaTop" r="textAreaRight" b="textAreaBottom"/>
            <a:pathLst>
              <a:path w="67944" h="300990">
                <a:moveTo>
                  <a:pt x="67870" y="0"/>
                </a:moveTo>
                <a:lnTo>
                  <a:pt x="0" y="0"/>
                </a:lnTo>
                <a:lnTo>
                  <a:pt x="0" y="300748"/>
                </a:lnTo>
                <a:lnTo>
                  <a:pt x="67870" y="300748"/>
                </a:lnTo>
                <a:lnTo>
                  <a:pt x="67870"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nvGrpSpPr>
          <p:cNvPr id="270" name="object 4"/>
          <p:cNvGrpSpPr/>
          <p:nvPr/>
        </p:nvGrpSpPr>
        <p:grpSpPr>
          <a:xfrm>
            <a:off x="317880" y="435600"/>
            <a:ext cx="3130560" cy="805680"/>
            <a:chOff x="317880" y="435600"/>
            <a:chExt cx="3130560" cy="805680"/>
          </a:xfrm>
        </p:grpSpPr>
        <p:sp>
          <p:nvSpPr>
            <p:cNvPr id="271" name="object 5"/>
            <p:cNvSpPr/>
            <p:nvPr/>
          </p:nvSpPr>
          <p:spPr>
            <a:xfrm>
              <a:off x="1542600" y="435600"/>
              <a:ext cx="1570320" cy="310320"/>
            </a:xfrm>
            <a:custGeom>
              <a:avLst/>
              <a:gdLst>
                <a:gd name="textAreaLeft" fmla="*/ 0 w 1570320"/>
                <a:gd name="textAreaRight" fmla="*/ 1571040 w 1570320"/>
                <a:gd name="textAreaTop" fmla="*/ 0 h 310320"/>
                <a:gd name="textAreaBottom" fmla="*/ 311040 h 310320"/>
              </a:gdLst>
              <a:ahLst/>
              <a:cxnLst/>
              <a:rect l="textAreaLeft" t="textAreaTop" r="textAreaRight" b="textAreaBottom"/>
              <a:pathLst>
                <a:path w="1570989" h="311150">
                  <a:moveTo>
                    <a:pt x="259359" y="4991"/>
                  </a:moveTo>
                  <a:lnTo>
                    <a:pt x="191122" y="4991"/>
                  </a:lnTo>
                  <a:lnTo>
                    <a:pt x="191122" y="187299"/>
                  </a:lnTo>
                  <a:lnTo>
                    <a:pt x="47663" y="4991"/>
                  </a:lnTo>
                  <a:lnTo>
                    <a:pt x="0" y="4991"/>
                  </a:lnTo>
                  <a:lnTo>
                    <a:pt x="0" y="305854"/>
                  </a:lnTo>
                  <a:lnTo>
                    <a:pt x="67868" y="305854"/>
                  </a:lnTo>
                  <a:lnTo>
                    <a:pt x="67868" y="125806"/>
                  </a:lnTo>
                  <a:lnTo>
                    <a:pt x="209118" y="305854"/>
                  </a:lnTo>
                  <a:lnTo>
                    <a:pt x="259359" y="305854"/>
                  </a:lnTo>
                  <a:lnTo>
                    <a:pt x="259359" y="4991"/>
                  </a:lnTo>
                  <a:close/>
                </a:path>
                <a:path w="1570989" h="311150">
                  <a:moveTo>
                    <a:pt x="589254" y="305854"/>
                  </a:moveTo>
                  <a:lnTo>
                    <a:pt x="567829" y="251663"/>
                  </a:lnTo>
                  <a:lnTo>
                    <a:pt x="546265" y="197154"/>
                  </a:lnTo>
                  <a:lnTo>
                    <a:pt x="490702" y="56667"/>
                  </a:lnTo>
                  <a:lnTo>
                    <a:pt x="478066" y="24714"/>
                  </a:lnTo>
                  <a:lnTo>
                    <a:pt x="478066" y="197154"/>
                  </a:lnTo>
                  <a:lnTo>
                    <a:pt x="399567" y="197154"/>
                  </a:lnTo>
                  <a:lnTo>
                    <a:pt x="439267" y="90487"/>
                  </a:lnTo>
                  <a:lnTo>
                    <a:pt x="478066" y="197154"/>
                  </a:lnTo>
                  <a:lnTo>
                    <a:pt x="478066" y="24714"/>
                  </a:lnTo>
                  <a:lnTo>
                    <a:pt x="470319" y="5105"/>
                  </a:lnTo>
                  <a:lnTo>
                    <a:pt x="408876" y="5105"/>
                  </a:lnTo>
                  <a:lnTo>
                    <a:pt x="289026" y="305854"/>
                  </a:lnTo>
                  <a:lnTo>
                    <a:pt x="359092" y="305854"/>
                  </a:lnTo>
                  <a:lnTo>
                    <a:pt x="379272" y="251663"/>
                  </a:lnTo>
                  <a:lnTo>
                    <a:pt x="497890" y="251663"/>
                  </a:lnTo>
                  <a:lnTo>
                    <a:pt x="517613" y="305854"/>
                  </a:lnTo>
                  <a:lnTo>
                    <a:pt x="589254" y="305854"/>
                  </a:lnTo>
                  <a:close/>
                </a:path>
                <a:path w="1570989" h="311150">
                  <a:moveTo>
                    <a:pt x="818769" y="4991"/>
                  </a:moveTo>
                  <a:lnTo>
                    <a:pt x="560959" y="4991"/>
                  </a:lnTo>
                  <a:lnTo>
                    <a:pt x="560959" y="63779"/>
                  </a:lnTo>
                  <a:lnTo>
                    <a:pt x="655929" y="63779"/>
                  </a:lnTo>
                  <a:lnTo>
                    <a:pt x="655929" y="305854"/>
                  </a:lnTo>
                  <a:lnTo>
                    <a:pt x="724255" y="305854"/>
                  </a:lnTo>
                  <a:lnTo>
                    <a:pt x="724255" y="63779"/>
                  </a:lnTo>
                  <a:lnTo>
                    <a:pt x="818769" y="63779"/>
                  </a:lnTo>
                  <a:lnTo>
                    <a:pt x="818769" y="8826"/>
                  </a:lnTo>
                  <a:lnTo>
                    <a:pt x="818769" y="4991"/>
                  </a:lnTo>
                  <a:close/>
                </a:path>
                <a:path w="1570989" h="311150">
                  <a:moveTo>
                    <a:pt x="918324" y="4991"/>
                  </a:moveTo>
                  <a:lnTo>
                    <a:pt x="850442" y="4991"/>
                  </a:lnTo>
                  <a:lnTo>
                    <a:pt x="850442" y="305739"/>
                  </a:lnTo>
                  <a:lnTo>
                    <a:pt x="918324" y="305739"/>
                  </a:lnTo>
                  <a:lnTo>
                    <a:pt x="918324" y="4991"/>
                  </a:lnTo>
                  <a:close/>
                </a:path>
                <a:path w="1570989" h="311150">
                  <a:moveTo>
                    <a:pt x="1274381" y="155422"/>
                  </a:moveTo>
                  <a:lnTo>
                    <a:pt x="1273746" y="141389"/>
                  </a:lnTo>
                  <a:lnTo>
                    <a:pt x="1273644" y="139103"/>
                  </a:lnTo>
                  <a:lnTo>
                    <a:pt x="1271435" y="123393"/>
                  </a:lnTo>
                  <a:lnTo>
                    <a:pt x="1267853" y="108661"/>
                  </a:lnTo>
                  <a:lnTo>
                    <a:pt x="1267764" y="108292"/>
                  </a:lnTo>
                  <a:lnTo>
                    <a:pt x="1262634" y="93814"/>
                  </a:lnTo>
                  <a:lnTo>
                    <a:pt x="1239291" y="55435"/>
                  </a:lnTo>
                  <a:lnTo>
                    <a:pt x="1205509" y="25946"/>
                  </a:lnTo>
                  <a:lnTo>
                    <a:pt x="1205509" y="155092"/>
                  </a:lnTo>
                  <a:lnTo>
                    <a:pt x="1204785" y="168694"/>
                  </a:lnTo>
                  <a:lnTo>
                    <a:pt x="1187754" y="214541"/>
                  </a:lnTo>
                  <a:lnTo>
                    <a:pt x="1151851" y="242925"/>
                  </a:lnTo>
                  <a:lnTo>
                    <a:pt x="1116241" y="249542"/>
                  </a:lnTo>
                  <a:lnTo>
                    <a:pt x="1105306" y="249072"/>
                  </a:lnTo>
                  <a:lnTo>
                    <a:pt x="1063104" y="234886"/>
                  </a:lnTo>
                  <a:lnTo>
                    <a:pt x="1035011" y="202209"/>
                  </a:lnTo>
                  <a:lnTo>
                    <a:pt x="1024966" y="155422"/>
                  </a:lnTo>
                  <a:lnTo>
                    <a:pt x="1024953" y="155092"/>
                  </a:lnTo>
                  <a:lnTo>
                    <a:pt x="1025626" y="141389"/>
                  </a:lnTo>
                  <a:lnTo>
                    <a:pt x="1042263" y="95910"/>
                  </a:lnTo>
                  <a:lnTo>
                    <a:pt x="1078306" y="67957"/>
                  </a:lnTo>
                  <a:lnTo>
                    <a:pt x="1115136" y="61366"/>
                  </a:lnTo>
                  <a:lnTo>
                    <a:pt x="1124851" y="61772"/>
                  </a:lnTo>
                  <a:lnTo>
                    <a:pt x="1167231" y="76060"/>
                  </a:lnTo>
                  <a:lnTo>
                    <a:pt x="1195400" y="108661"/>
                  </a:lnTo>
                  <a:lnTo>
                    <a:pt x="1205509" y="155092"/>
                  </a:lnTo>
                  <a:lnTo>
                    <a:pt x="1205509" y="25946"/>
                  </a:lnTo>
                  <a:lnTo>
                    <a:pt x="1163307" y="6565"/>
                  </a:lnTo>
                  <a:lnTo>
                    <a:pt x="1115136" y="0"/>
                  </a:lnTo>
                  <a:lnTo>
                    <a:pt x="1098296" y="736"/>
                  </a:lnTo>
                  <a:lnTo>
                    <a:pt x="1051585" y="11658"/>
                  </a:lnTo>
                  <a:lnTo>
                    <a:pt x="1012037" y="34518"/>
                  </a:lnTo>
                  <a:lnTo>
                    <a:pt x="981760" y="67322"/>
                  </a:lnTo>
                  <a:lnTo>
                    <a:pt x="962202" y="108026"/>
                  </a:lnTo>
                  <a:lnTo>
                    <a:pt x="955433" y="155092"/>
                  </a:lnTo>
                  <a:lnTo>
                    <a:pt x="956056" y="168694"/>
                  </a:lnTo>
                  <a:lnTo>
                    <a:pt x="967460" y="216166"/>
                  </a:lnTo>
                  <a:lnTo>
                    <a:pt x="973988" y="229730"/>
                  </a:lnTo>
                  <a:lnTo>
                    <a:pt x="974064" y="229895"/>
                  </a:lnTo>
                  <a:lnTo>
                    <a:pt x="1001344" y="265760"/>
                  </a:lnTo>
                  <a:lnTo>
                    <a:pt x="1038364" y="292430"/>
                  </a:lnTo>
                  <a:lnTo>
                    <a:pt x="1082967" y="307911"/>
                  </a:lnTo>
                  <a:lnTo>
                    <a:pt x="1116050" y="310870"/>
                  </a:lnTo>
                  <a:lnTo>
                    <a:pt x="1132649" y="310134"/>
                  </a:lnTo>
                  <a:lnTo>
                    <a:pt x="1178687" y="298970"/>
                  </a:lnTo>
                  <a:lnTo>
                    <a:pt x="1217726" y="275958"/>
                  </a:lnTo>
                  <a:lnTo>
                    <a:pt x="1243164" y="249593"/>
                  </a:lnTo>
                  <a:lnTo>
                    <a:pt x="1248029" y="243128"/>
                  </a:lnTo>
                  <a:lnTo>
                    <a:pt x="1267675" y="202209"/>
                  </a:lnTo>
                  <a:lnTo>
                    <a:pt x="1273644" y="171678"/>
                  </a:lnTo>
                  <a:lnTo>
                    <a:pt x="1274381" y="155422"/>
                  </a:lnTo>
                  <a:close/>
                </a:path>
                <a:path w="1570989" h="311150">
                  <a:moveTo>
                    <a:pt x="1570850" y="4991"/>
                  </a:moveTo>
                  <a:lnTo>
                    <a:pt x="1502524" y="4991"/>
                  </a:lnTo>
                  <a:lnTo>
                    <a:pt x="1502524" y="187388"/>
                  </a:lnTo>
                  <a:lnTo>
                    <a:pt x="1502524" y="245770"/>
                  </a:lnTo>
                  <a:lnTo>
                    <a:pt x="1502524" y="187388"/>
                  </a:lnTo>
                  <a:lnTo>
                    <a:pt x="1359166" y="4991"/>
                  </a:lnTo>
                  <a:lnTo>
                    <a:pt x="1379270" y="65087"/>
                  </a:lnTo>
                  <a:lnTo>
                    <a:pt x="1359154" y="4991"/>
                  </a:lnTo>
                  <a:lnTo>
                    <a:pt x="1345374" y="65087"/>
                  </a:lnTo>
                  <a:lnTo>
                    <a:pt x="1359065" y="4991"/>
                  </a:lnTo>
                  <a:lnTo>
                    <a:pt x="1311402" y="4991"/>
                  </a:lnTo>
                  <a:lnTo>
                    <a:pt x="1311402" y="305854"/>
                  </a:lnTo>
                  <a:lnTo>
                    <a:pt x="1379270" y="305854"/>
                  </a:lnTo>
                  <a:lnTo>
                    <a:pt x="1379270" y="125869"/>
                  </a:lnTo>
                  <a:lnTo>
                    <a:pt x="1520532" y="305777"/>
                  </a:lnTo>
                  <a:lnTo>
                    <a:pt x="1570850" y="305854"/>
                  </a:lnTo>
                  <a:lnTo>
                    <a:pt x="1570850" y="4991"/>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72" name="object 6"/>
            <p:cNvPicPr/>
            <p:nvPr/>
          </p:nvPicPr>
          <p:blipFill>
            <a:blip r:embed="rId2"/>
            <a:stretch/>
          </p:blipFill>
          <p:spPr>
            <a:xfrm>
              <a:off x="668880" y="435960"/>
              <a:ext cx="1320840" cy="805320"/>
            </a:xfrm>
            <a:prstGeom prst="rect">
              <a:avLst/>
            </a:prstGeom>
            <a:ln w="0">
              <a:noFill/>
            </a:ln>
          </p:spPr>
        </p:pic>
        <p:sp>
          <p:nvSpPr>
            <p:cNvPr id="273" name="object 7"/>
            <p:cNvSpPr/>
            <p:nvPr/>
          </p:nvSpPr>
          <p:spPr>
            <a:xfrm>
              <a:off x="317880" y="787320"/>
              <a:ext cx="328320" cy="425520"/>
            </a:xfrm>
            <a:custGeom>
              <a:avLst/>
              <a:gdLst>
                <a:gd name="textAreaLeft" fmla="*/ 0 w 328320"/>
                <a:gd name="textAreaRight" fmla="*/ 329040 w 328320"/>
                <a:gd name="textAreaTop" fmla="*/ 0 h 425520"/>
                <a:gd name="textAreaBottom" fmla="*/ 426240 h 425520"/>
              </a:gdLst>
              <a:ahLst/>
              <a:cxnLst/>
              <a:rect l="textAreaLeft" t="textAreaTop" r="textAreaRight" b="textAreaBottom"/>
              <a:pathLst>
                <a:path w="328930" h="426084">
                  <a:moveTo>
                    <a:pt x="0" y="0"/>
                  </a:moveTo>
                  <a:lnTo>
                    <a:pt x="10580" y="31569"/>
                  </a:lnTo>
                  <a:lnTo>
                    <a:pt x="5290" y="47299"/>
                  </a:lnTo>
                  <a:lnTo>
                    <a:pt x="14809" y="55337"/>
                  </a:lnTo>
                  <a:lnTo>
                    <a:pt x="29840" y="119633"/>
                  </a:lnTo>
                  <a:lnTo>
                    <a:pt x="35257" y="174864"/>
                  </a:lnTo>
                  <a:lnTo>
                    <a:pt x="39489" y="247209"/>
                  </a:lnTo>
                  <a:lnTo>
                    <a:pt x="42325" y="333883"/>
                  </a:lnTo>
                  <a:lnTo>
                    <a:pt x="42412" y="368140"/>
                  </a:lnTo>
                  <a:lnTo>
                    <a:pt x="37011" y="373496"/>
                  </a:lnTo>
                  <a:lnTo>
                    <a:pt x="63563" y="373496"/>
                  </a:lnTo>
                  <a:lnTo>
                    <a:pt x="58273" y="389226"/>
                  </a:lnTo>
                  <a:lnTo>
                    <a:pt x="60531" y="404956"/>
                  </a:lnTo>
                  <a:lnTo>
                    <a:pt x="60587" y="405350"/>
                  </a:lnTo>
                  <a:lnTo>
                    <a:pt x="67538" y="416853"/>
                  </a:lnTo>
                  <a:lnTo>
                    <a:pt x="79137" y="423747"/>
                  </a:lnTo>
                  <a:lnTo>
                    <a:pt x="95395" y="426042"/>
                  </a:lnTo>
                  <a:lnTo>
                    <a:pt x="105966" y="426042"/>
                  </a:lnTo>
                  <a:lnTo>
                    <a:pt x="106952" y="416853"/>
                  </a:lnTo>
                  <a:lnTo>
                    <a:pt x="109932" y="410215"/>
                  </a:lnTo>
                  <a:lnTo>
                    <a:pt x="114889" y="406269"/>
                  </a:lnTo>
                  <a:lnTo>
                    <a:pt x="121827" y="404956"/>
                  </a:lnTo>
                  <a:lnTo>
                    <a:pt x="140612" y="404956"/>
                  </a:lnTo>
                  <a:lnTo>
                    <a:pt x="166976" y="357657"/>
                  </a:lnTo>
                  <a:lnTo>
                    <a:pt x="137798" y="357657"/>
                  </a:lnTo>
                  <a:lnTo>
                    <a:pt x="132517" y="352410"/>
                  </a:lnTo>
                  <a:lnTo>
                    <a:pt x="137631" y="341799"/>
                  </a:lnTo>
                  <a:lnTo>
                    <a:pt x="142909" y="333883"/>
                  </a:lnTo>
                  <a:lnTo>
                    <a:pt x="148249" y="328649"/>
                  </a:lnTo>
                  <a:lnTo>
                    <a:pt x="153659" y="326087"/>
                  </a:lnTo>
                  <a:lnTo>
                    <a:pt x="184573" y="326087"/>
                  </a:lnTo>
                  <a:lnTo>
                    <a:pt x="190482" y="315485"/>
                  </a:lnTo>
                  <a:lnTo>
                    <a:pt x="159059" y="315485"/>
                  </a:lnTo>
                  <a:lnTo>
                    <a:pt x="159059" y="310248"/>
                  </a:lnTo>
                  <a:lnTo>
                    <a:pt x="174920" y="294518"/>
                  </a:lnTo>
                  <a:lnTo>
                    <a:pt x="202169" y="294518"/>
                  </a:lnTo>
                  <a:lnTo>
                    <a:pt x="210937" y="278788"/>
                  </a:lnTo>
                  <a:lnTo>
                    <a:pt x="121937" y="278788"/>
                  </a:lnTo>
                  <a:lnTo>
                    <a:pt x="121937" y="257702"/>
                  </a:lnTo>
                  <a:lnTo>
                    <a:pt x="52983" y="257702"/>
                  </a:lnTo>
                  <a:lnTo>
                    <a:pt x="52983" y="199909"/>
                  </a:lnTo>
                  <a:lnTo>
                    <a:pt x="116656" y="199909"/>
                  </a:lnTo>
                  <a:lnTo>
                    <a:pt x="111366" y="194672"/>
                  </a:lnTo>
                  <a:lnTo>
                    <a:pt x="116656" y="194672"/>
                  </a:lnTo>
                  <a:lnTo>
                    <a:pt x="114920" y="184070"/>
                  </a:lnTo>
                  <a:lnTo>
                    <a:pt x="47702" y="184070"/>
                  </a:lnTo>
                  <a:lnTo>
                    <a:pt x="47702" y="157747"/>
                  </a:lnTo>
                  <a:lnTo>
                    <a:pt x="110610" y="157747"/>
                  </a:lnTo>
                  <a:lnTo>
                    <a:pt x="108375" y="144095"/>
                  </a:lnTo>
                  <a:lnTo>
                    <a:pt x="99414" y="99192"/>
                  </a:lnTo>
                  <a:lnTo>
                    <a:pt x="89794" y="59941"/>
                  </a:lnTo>
                  <a:lnTo>
                    <a:pt x="84337" y="42062"/>
                  </a:lnTo>
                  <a:lnTo>
                    <a:pt x="63673" y="42062"/>
                  </a:lnTo>
                  <a:lnTo>
                    <a:pt x="59688" y="23643"/>
                  </a:lnTo>
                  <a:lnTo>
                    <a:pt x="47741" y="10500"/>
                  </a:lnTo>
                  <a:lnTo>
                    <a:pt x="27841" y="2623"/>
                  </a:lnTo>
                  <a:lnTo>
                    <a:pt x="0" y="0"/>
                  </a:lnTo>
                  <a:close/>
                </a:path>
                <a:path w="328930" h="426084">
                  <a:moveTo>
                    <a:pt x="63563" y="373496"/>
                  </a:moveTo>
                  <a:lnTo>
                    <a:pt x="42375" y="373496"/>
                  </a:lnTo>
                  <a:lnTo>
                    <a:pt x="38849" y="383980"/>
                  </a:lnTo>
                  <a:lnTo>
                    <a:pt x="37144" y="389226"/>
                  </a:lnTo>
                  <a:lnTo>
                    <a:pt x="42412" y="415449"/>
                  </a:lnTo>
                  <a:lnTo>
                    <a:pt x="52983" y="415449"/>
                  </a:lnTo>
                  <a:lnTo>
                    <a:pt x="58260" y="410215"/>
                  </a:lnTo>
                  <a:lnTo>
                    <a:pt x="58273" y="404956"/>
                  </a:lnTo>
                  <a:lnTo>
                    <a:pt x="52983" y="399719"/>
                  </a:lnTo>
                  <a:lnTo>
                    <a:pt x="52983" y="383980"/>
                  </a:lnTo>
                  <a:lnTo>
                    <a:pt x="63563" y="373496"/>
                  </a:lnTo>
                  <a:close/>
                </a:path>
                <a:path w="328930" h="426084">
                  <a:moveTo>
                    <a:pt x="140612" y="404956"/>
                  </a:moveTo>
                  <a:lnTo>
                    <a:pt x="121827" y="404956"/>
                  </a:lnTo>
                  <a:lnTo>
                    <a:pt x="127130" y="410215"/>
                  </a:lnTo>
                  <a:lnTo>
                    <a:pt x="137681" y="410215"/>
                  </a:lnTo>
                  <a:lnTo>
                    <a:pt x="140612" y="404956"/>
                  </a:lnTo>
                  <a:close/>
                </a:path>
                <a:path w="328930" h="426084">
                  <a:moveTo>
                    <a:pt x="184573" y="326087"/>
                  </a:moveTo>
                  <a:lnTo>
                    <a:pt x="153659" y="326087"/>
                  </a:lnTo>
                  <a:lnTo>
                    <a:pt x="143088" y="357657"/>
                  </a:lnTo>
                  <a:lnTo>
                    <a:pt x="166976" y="357657"/>
                  </a:lnTo>
                  <a:lnTo>
                    <a:pt x="184573" y="326087"/>
                  </a:lnTo>
                  <a:close/>
                </a:path>
                <a:path w="328930" h="426084">
                  <a:moveTo>
                    <a:pt x="202169" y="294518"/>
                  </a:moveTo>
                  <a:lnTo>
                    <a:pt x="174920" y="294518"/>
                  </a:lnTo>
                  <a:lnTo>
                    <a:pt x="174920" y="299755"/>
                  </a:lnTo>
                  <a:lnTo>
                    <a:pt x="159059" y="315485"/>
                  </a:lnTo>
                  <a:lnTo>
                    <a:pt x="190482" y="315485"/>
                  </a:lnTo>
                  <a:lnTo>
                    <a:pt x="202169" y="294518"/>
                  </a:lnTo>
                  <a:close/>
                </a:path>
                <a:path w="328930" h="426084">
                  <a:moveTo>
                    <a:pt x="212042" y="136770"/>
                  </a:moveTo>
                  <a:lnTo>
                    <a:pt x="182760" y="179313"/>
                  </a:lnTo>
                  <a:lnTo>
                    <a:pt x="158855" y="217158"/>
                  </a:lnTo>
                  <a:lnTo>
                    <a:pt x="140340" y="250313"/>
                  </a:lnTo>
                  <a:lnTo>
                    <a:pt x="127227" y="278788"/>
                  </a:lnTo>
                  <a:lnTo>
                    <a:pt x="210937" y="278788"/>
                  </a:lnTo>
                  <a:lnTo>
                    <a:pt x="249054" y="210402"/>
                  </a:lnTo>
                  <a:lnTo>
                    <a:pt x="273671" y="174864"/>
                  </a:lnTo>
                  <a:lnTo>
                    <a:pt x="286969" y="157747"/>
                  </a:lnTo>
                  <a:lnTo>
                    <a:pt x="243985" y="157747"/>
                  </a:lnTo>
                  <a:lnTo>
                    <a:pt x="253460" y="142017"/>
                  </a:lnTo>
                  <a:lnTo>
                    <a:pt x="217332" y="142017"/>
                  </a:lnTo>
                  <a:lnTo>
                    <a:pt x="212042" y="136770"/>
                  </a:lnTo>
                  <a:close/>
                </a:path>
                <a:path w="328930" h="426084">
                  <a:moveTo>
                    <a:pt x="116656" y="199909"/>
                  </a:moveTo>
                  <a:lnTo>
                    <a:pt x="58273" y="199909"/>
                  </a:lnTo>
                  <a:lnTo>
                    <a:pt x="58273" y="257702"/>
                  </a:lnTo>
                  <a:lnTo>
                    <a:pt x="121937" y="257702"/>
                  </a:lnTo>
                  <a:lnTo>
                    <a:pt x="121937" y="252455"/>
                  </a:lnTo>
                  <a:lnTo>
                    <a:pt x="127227" y="247209"/>
                  </a:lnTo>
                  <a:lnTo>
                    <a:pt x="116656" y="247209"/>
                  </a:lnTo>
                  <a:lnTo>
                    <a:pt x="116656" y="199909"/>
                  </a:lnTo>
                  <a:close/>
                </a:path>
                <a:path w="328930" h="426084">
                  <a:moveTo>
                    <a:pt x="148488" y="205046"/>
                  </a:moveTo>
                  <a:lnTo>
                    <a:pt x="132627" y="226132"/>
                  </a:lnTo>
                  <a:lnTo>
                    <a:pt x="132627" y="231370"/>
                  </a:lnTo>
                  <a:lnTo>
                    <a:pt x="148406" y="210402"/>
                  </a:lnTo>
                  <a:lnTo>
                    <a:pt x="148488" y="205046"/>
                  </a:lnTo>
                  <a:close/>
                </a:path>
                <a:path w="328930" h="426084">
                  <a:moveTo>
                    <a:pt x="159059" y="184070"/>
                  </a:moveTo>
                  <a:lnTo>
                    <a:pt x="153769" y="184070"/>
                  </a:lnTo>
                  <a:lnTo>
                    <a:pt x="150210" y="194672"/>
                  </a:lnTo>
                  <a:lnTo>
                    <a:pt x="148488" y="199909"/>
                  </a:lnTo>
                  <a:lnTo>
                    <a:pt x="148488" y="205046"/>
                  </a:lnTo>
                  <a:lnTo>
                    <a:pt x="153769" y="205046"/>
                  </a:lnTo>
                  <a:lnTo>
                    <a:pt x="158949" y="199909"/>
                  </a:lnTo>
                  <a:lnTo>
                    <a:pt x="159059" y="184070"/>
                  </a:lnTo>
                  <a:close/>
                </a:path>
                <a:path w="328930" h="426084">
                  <a:moveTo>
                    <a:pt x="110610" y="157747"/>
                  </a:moveTo>
                  <a:lnTo>
                    <a:pt x="52983" y="157747"/>
                  </a:lnTo>
                  <a:lnTo>
                    <a:pt x="52983" y="184070"/>
                  </a:lnTo>
                  <a:lnTo>
                    <a:pt x="114920" y="184070"/>
                  </a:lnTo>
                  <a:lnTo>
                    <a:pt x="110610" y="157747"/>
                  </a:lnTo>
                  <a:close/>
                </a:path>
                <a:path w="328930" h="426084">
                  <a:moveTo>
                    <a:pt x="217443" y="99954"/>
                  </a:moveTo>
                  <a:lnTo>
                    <a:pt x="201144" y="116443"/>
                  </a:lnTo>
                  <a:lnTo>
                    <a:pt x="187769" y="132470"/>
                  </a:lnTo>
                  <a:lnTo>
                    <a:pt x="177308" y="148024"/>
                  </a:lnTo>
                  <a:lnTo>
                    <a:pt x="169750" y="163093"/>
                  </a:lnTo>
                  <a:lnTo>
                    <a:pt x="169750" y="168340"/>
                  </a:lnTo>
                  <a:lnTo>
                    <a:pt x="217443" y="105201"/>
                  </a:lnTo>
                  <a:lnTo>
                    <a:pt x="217443" y="99954"/>
                  </a:lnTo>
                  <a:close/>
                </a:path>
                <a:path w="328930" h="426084">
                  <a:moveTo>
                    <a:pt x="309714" y="131524"/>
                  </a:moveTo>
                  <a:lnTo>
                    <a:pt x="265136" y="131524"/>
                  </a:lnTo>
                  <a:lnTo>
                    <a:pt x="265054" y="136770"/>
                  </a:lnTo>
                  <a:lnTo>
                    <a:pt x="249275" y="157747"/>
                  </a:lnTo>
                  <a:lnTo>
                    <a:pt x="286969" y="157747"/>
                  </a:lnTo>
                  <a:lnTo>
                    <a:pt x="295137" y="147232"/>
                  </a:lnTo>
                  <a:lnTo>
                    <a:pt x="309714" y="131524"/>
                  </a:lnTo>
                  <a:close/>
                </a:path>
                <a:path w="328930" h="426084">
                  <a:moveTo>
                    <a:pt x="315005" y="126287"/>
                  </a:moveTo>
                  <a:lnTo>
                    <a:pt x="227903" y="126287"/>
                  </a:lnTo>
                  <a:lnTo>
                    <a:pt x="217332" y="142017"/>
                  </a:lnTo>
                  <a:lnTo>
                    <a:pt x="253460" y="142017"/>
                  </a:lnTo>
                  <a:lnTo>
                    <a:pt x="259780" y="131524"/>
                  </a:lnTo>
                  <a:lnTo>
                    <a:pt x="309714" y="131524"/>
                  </a:lnTo>
                  <a:lnTo>
                    <a:pt x="313443" y="127506"/>
                  </a:lnTo>
                  <a:lnTo>
                    <a:pt x="315005" y="126287"/>
                  </a:lnTo>
                  <a:close/>
                </a:path>
                <a:path w="328930" h="426084">
                  <a:moveTo>
                    <a:pt x="280997" y="68385"/>
                  </a:moveTo>
                  <a:lnTo>
                    <a:pt x="270426" y="68385"/>
                  </a:lnTo>
                  <a:lnTo>
                    <a:pt x="212042" y="131524"/>
                  </a:lnTo>
                  <a:lnTo>
                    <a:pt x="212042" y="136770"/>
                  </a:lnTo>
                  <a:lnTo>
                    <a:pt x="222613" y="126287"/>
                  </a:lnTo>
                  <a:lnTo>
                    <a:pt x="315005" y="126287"/>
                  </a:lnTo>
                  <a:lnTo>
                    <a:pt x="321722" y="121040"/>
                  </a:lnTo>
                  <a:lnTo>
                    <a:pt x="275707" y="121040"/>
                  </a:lnTo>
                  <a:lnTo>
                    <a:pt x="302258" y="89471"/>
                  </a:lnTo>
                  <a:lnTo>
                    <a:pt x="280997" y="68385"/>
                  </a:lnTo>
                  <a:close/>
                </a:path>
                <a:path w="328930" h="426084">
                  <a:moveTo>
                    <a:pt x="323409" y="84224"/>
                  </a:moveTo>
                  <a:lnTo>
                    <a:pt x="309464" y="94201"/>
                  </a:lnTo>
                  <a:lnTo>
                    <a:pt x="299515" y="103657"/>
                  </a:lnTo>
                  <a:lnTo>
                    <a:pt x="293553" y="112600"/>
                  </a:lnTo>
                  <a:lnTo>
                    <a:pt x="291568" y="121040"/>
                  </a:lnTo>
                  <a:lnTo>
                    <a:pt x="321722" y="121040"/>
                  </a:lnTo>
                  <a:lnTo>
                    <a:pt x="328580" y="115685"/>
                  </a:lnTo>
                  <a:lnTo>
                    <a:pt x="302148" y="115685"/>
                  </a:lnTo>
                  <a:lnTo>
                    <a:pt x="303486" y="109726"/>
                  </a:lnTo>
                  <a:lnTo>
                    <a:pt x="307416" y="105201"/>
                  </a:lnTo>
                  <a:lnTo>
                    <a:pt x="310469" y="103657"/>
                  </a:lnTo>
                  <a:lnTo>
                    <a:pt x="314136" y="101860"/>
                  </a:lnTo>
                  <a:lnTo>
                    <a:pt x="316597" y="101354"/>
                  </a:lnTo>
                  <a:lnTo>
                    <a:pt x="318009" y="99954"/>
                  </a:lnTo>
                  <a:lnTo>
                    <a:pt x="323409" y="99954"/>
                  </a:lnTo>
                  <a:lnTo>
                    <a:pt x="323409" y="84224"/>
                  </a:lnTo>
                  <a:close/>
                </a:path>
                <a:path w="328930" h="426084">
                  <a:moveTo>
                    <a:pt x="328580" y="99954"/>
                  </a:moveTo>
                  <a:lnTo>
                    <a:pt x="323409" y="99954"/>
                  </a:lnTo>
                  <a:lnTo>
                    <a:pt x="316597" y="101354"/>
                  </a:lnTo>
                  <a:lnTo>
                    <a:pt x="312719" y="105201"/>
                  </a:lnTo>
                  <a:lnTo>
                    <a:pt x="312719" y="115685"/>
                  </a:lnTo>
                  <a:lnTo>
                    <a:pt x="328580" y="115685"/>
                  </a:lnTo>
                  <a:lnTo>
                    <a:pt x="328580" y="99954"/>
                  </a:lnTo>
                  <a:close/>
                </a:path>
                <a:path w="328930" h="426084">
                  <a:moveTo>
                    <a:pt x="323409" y="99954"/>
                  </a:moveTo>
                  <a:lnTo>
                    <a:pt x="318009" y="99954"/>
                  </a:lnTo>
                  <a:lnTo>
                    <a:pt x="316597" y="101354"/>
                  </a:lnTo>
                  <a:lnTo>
                    <a:pt x="323409" y="99954"/>
                  </a:lnTo>
                  <a:close/>
                </a:path>
                <a:path w="328930" h="426084">
                  <a:moveTo>
                    <a:pt x="254565" y="63139"/>
                  </a:moveTo>
                  <a:lnTo>
                    <a:pt x="247627" y="66071"/>
                  </a:lnTo>
                  <a:lnTo>
                    <a:pt x="240876" y="71431"/>
                  </a:lnTo>
                  <a:lnTo>
                    <a:pt x="234332" y="79227"/>
                  </a:lnTo>
                  <a:lnTo>
                    <a:pt x="228014" y="89471"/>
                  </a:lnTo>
                  <a:lnTo>
                    <a:pt x="233304" y="89471"/>
                  </a:lnTo>
                  <a:lnTo>
                    <a:pt x="254565" y="68385"/>
                  </a:lnTo>
                  <a:lnTo>
                    <a:pt x="254565" y="63139"/>
                  </a:lnTo>
                  <a:close/>
                </a:path>
                <a:path w="328930" h="426084">
                  <a:moveTo>
                    <a:pt x="79534" y="26323"/>
                  </a:moveTo>
                  <a:lnTo>
                    <a:pt x="68954" y="26323"/>
                  </a:lnTo>
                  <a:lnTo>
                    <a:pt x="68954" y="42062"/>
                  </a:lnTo>
                  <a:lnTo>
                    <a:pt x="84337" y="42062"/>
                  </a:lnTo>
                  <a:lnTo>
                    <a:pt x="79534" y="26323"/>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74" name="object 8"/>
            <p:cNvPicPr/>
            <p:nvPr/>
          </p:nvPicPr>
          <p:blipFill>
            <a:blip r:embed="rId3"/>
            <a:stretch/>
          </p:blipFill>
          <p:spPr>
            <a:xfrm>
              <a:off x="2122200" y="963720"/>
              <a:ext cx="216000" cy="198720"/>
            </a:xfrm>
            <a:prstGeom prst="rect">
              <a:avLst/>
            </a:prstGeom>
            <a:ln w="0">
              <a:noFill/>
            </a:ln>
          </p:spPr>
        </p:pic>
        <p:sp>
          <p:nvSpPr>
            <p:cNvPr id="275" name="object 9"/>
            <p:cNvSpPr/>
            <p:nvPr/>
          </p:nvSpPr>
          <p:spPr>
            <a:xfrm>
              <a:off x="2787120" y="799560"/>
              <a:ext cx="151200" cy="346680"/>
            </a:xfrm>
            <a:custGeom>
              <a:avLst/>
              <a:gdLst>
                <a:gd name="textAreaLeft" fmla="*/ 0 w 151200"/>
                <a:gd name="textAreaRight" fmla="*/ 151920 w 151200"/>
                <a:gd name="textAreaTop" fmla="*/ 0 h 346680"/>
                <a:gd name="textAreaBottom" fmla="*/ 347400 h 346680"/>
              </a:gdLst>
              <a:ahLst/>
              <a:cxnLst/>
              <a:rect l="textAreaLeft" t="textAreaTop" r="textAreaRight" b="textAreaBottom"/>
              <a:pathLst>
                <a:path w="151764" h="347344">
                  <a:moveTo>
                    <a:pt x="0" y="0"/>
                  </a:moveTo>
                  <a:lnTo>
                    <a:pt x="21484" y="59687"/>
                  </a:lnTo>
                  <a:lnTo>
                    <a:pt x="34947" y="116996"/>
                  </a:lnTo>
                  <a:lnTo>
                    <a:pt x="41600" y="171325"/>
                  </a:lnTo>
                  <a:lnTo>
                    <a:pt x="42655" y="222075"/>
                  </a:lnTo>
                  <a:lnTo>
                    <a:pt x="39321" y="268645"/>
                  </a:lnTo>
                  <a:lnTo>
                    <a:pt x="32812" y="310435"/>
                  </a:lnTo>
                  <a:lnTo>
                    <a:pt x="24337" y="346845"/>
                  </a:lnTo>
                  <a:lnTo>
                    <a:pt x="67976" y="313988"/>
                  </a:lnTo>
                  <a:lnTo>
                    <a:pt x="103091" y="280478"/>
                  </a:lnTo>
                  <a:lnTo>
                    <a:pt x="130629" y="247052"/>
                  </a:lnTo>
                  <a:lnTo>
                    <a:pt x="151354" y="214446"/>
                  </a:lnTo>
                  <a:lnTo>
                    <a:pt x="115306" y="110747"/>
                  </a:lnTo>
                  <a:lnTo>
                    <a:pt x="64656" y="44830"/>
                  </a:lnTo>
                  <a:lnTo>
                    <a:pt x="19516" y="10109"/>
                  </a:lnTo>
                  <a:lnTo>
                    <a:pt x="0" y="0"/>
                  </a:lnTo>
                  <a:close/>
                </a:path>
              </a:pathLst>
            </a:custGeom>
            <a:solidFill>
              <a:srgbClr val="009FD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76" name="object 10"/>
            <p:cNvSpPr/>
            <p:nvPr/>
          </p:nvSpPr>
          <p:spPr>
            <a:xfrm>
              <a:off x="2938320" y="871920"/>
              <a:ext cx="83160" cy="255960"/>
            </a:xfrm>
            <a:custGeom>
              <a:avLst/>
              <a:gdLst>
                <a:gd name="textAreaLeft" fmla="*/ 0 w 83160"/>
                <a:gd name="textAreaRight" fmla="*/ 83880 w 83160"/>
                <a:gd name="textAreaTop" fmla="*/ 0 h 255960"/>
                <a:gd name="textAreaBottom" fmla="*/ 256680 h 255960"/>
              </a:gdLst>
              <a:ahLst/>
              <a:cxnLst/>
              <a:rect l="textAreaLeft" t="textAreaTop" r="textAreaRight" b="textAreaBottom"/>
              <a:pathLst>
                <a:path w="83819" h="256540">
                  <a:moveTo>
                    <a:pt x="35083" y="0"/>
                  </a:moveTo>
                  <a:lnTo>
                    <a:pt x="35723" y="11171"/>
                  </a:lnTo>
                  <a:lnTo>
                    <a:pt x="33866" y="41606"/>
                  </a:lnTo>
                  <a:lnTo>
                    <a:pt x="23847" y="86688"/>
                  </a:lnTo>
                  <a:lnTo>
                    <a:pt x="0" y="141798"/>
                  </a:lnTo>
                  <a:lnTo>
                    <a:pt x="3692" y="167661"/>
                  </a:lnTo>
                  <a:lnTo>
                    <a:pt x="5843" y="195327"/>
                  </a:lnTo>
                  <a:lnTo>
                    <a:pt x="6289" y="224876"/>
                  </a:lnTo>
                  <a:lnTo>
                    <a:pt x="4867" y="256390"/>
                  </a:lnTo>
                  <a:lnTo>
                    <a:pt x="15592" y="245826"/>
                  </a:lnTo>
                  <a:lnTo>
                    <a:pt x="26059" y="234544"/>
                  </a:lnTo>
                  <a:lnTo>
                    <a:pt x="36148" y="222442"/>
                  </a:lnTo>
                  <a:lnTo>
                    <a:pt x="45736" y="209418"/>
                  </a:lnTo>
                  <a:lnTo>
                    <a:pt x="83282" y="120011"/>
                  </a:lnTo>
                  <a:lnTo>
                    <a:pt x="75263" y="54322"/>
                  </a:lnTo>
                  <a:lnTo>
                    <a:pt x="49818" y="13826"/>
                  </a:lnTo>
                  <a:lnTo>
                    <a:pt x="35083" y="0"/>
                  </a:lnTo>
                  <a:close/>
                </a:path>
              </a:pathLst>
            </a:custGeom>
            <a:solidFill>
              <a:srgbClr val="D6282E"/>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77" name="object 11"/>
            <p:cNvSpPr/>
            <p:nvPr/>
          </p:nvSpPr>
          <p:spPr>
            <a:xfrm>
              <a:off x="2784240" y="1128600"/>
              <a:ext cx="158760" cy="92160"/>
            </a:xfrm>
            <a:custGeom>
              <a:avLst/>
              <a:gdLst>
                <a:gd name="textAreaLeft" fmla="*/ 0 w 158760"/>
                <a:gd name="textAreaRight" fmla="*/ 159480 w 158760"/>
                <a:gd name="textAreaTop" fmla="*/ 0 h 92160"/>
                <a:gd name="textAreaBottom" fmla="*/ 92880 h 92160"/>
              </a:gdLst>
              <a:ahLst/>
              <a:cxnLst/>
              <a:rect l="textAreaLeft" t="textAreaTop" r="textAreaRight" b="textAreaBottom"/>
              <a:pathLst>
                <a:path w="159385" h="92709">
                  <a:moveTo>
                    <a:pt x="158885" y="0"/>
                  </a:moveTo>
                  <a:lnTo>
                    <a:pt x="109103" y="11308"/>
                  </a:lnTo>
                  <a:lnTo>
                    <a:pt x="67009" y="16482"/>
                  </a:lnTo>
                  <a:lnTo>
                    <a:pt x="37883" y="17866"/>
                  </a:lnTo>
                  <a:lnTo>
                    <a:pt x="27001" y="17806"/>
                  </a:lnTo>
                  <a:lnTo>
                    <a:pt x="19334" y="43554"/>
                  </a:lnTo>
                  <a:lnTo>
                    <a:pt x="11813" y="64835"/>
                  </a:lnTo>
                  <a:lnTo>
                    <a:pt x="5135" y="81283"/>
                  </a:lnTo>
                  <a:lnTo>
                    <a:pt x="0" y="92531"/>
                  </a:lnTo>
                  <a:lnTo>
                    <a:pt x="39187" y="76198"/>
                  </a:lnTo>
                  <a:lnTo>
                    <a:pt x="79649" y="56505"/>
                  </a:lnTo>
                  <a:lnTo>
                    <a:pt x="120007" y="31693"/>
                  </a:lnTo>
                  <a:lnTo>
                    <a:pt x="158885" y="0"/>
                  </a:lnTo>
                  <a:close/>
                </a:path>
              </a:pathLst>
            </a:custGeom>
            <a:solidFill>
              <a:srgbClr val="009FD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78" name="object 12"/>
            <p:cNvSpPr/>
            <p:nvPr/>
          </p:nvSpPr>
          <p:spPr>
            <a:xfrm>
              <a:off x="2811240" y="1014120"/>
              <a:ext cx="132480" cy="132120"/>
            </a:xfrm>
            <a:custGeom>
              <a:avLst/>
              <a:gdLst>
                <a:gd name="textAreaLeft" fmla="*/ 0 w 132480"/>
                <a:gd name="textAreaRight" fmla="*/ 133200 w 132480"/>
                <a:gd name="textAreaTop" fmla="*/ 0 h 132120"/>
                <a:gd name="textAreaBottom" fmla="*/ 132840 h 132120"/>
              </a:gdLst>
              <a:ahLst/>
              <a:cxnLst/>
              <a:rect l="textAreaLeft" t="textAreaTop" r="textAreaRight" b="textAreaBottom"/>
              <a:pathLst>
                <a:path w="133350" h="132715">
                  <a:moveTo>
                    <a:pt x="127108" y="0"/>
                  </a:moveTo>
                  <a:lnTo>
                    <a:pt x="106304" y="32544"/>
                  </a:lnTo>
                  <a:lnTo>
                    <a:pt x="78811" y="65950"/>
                  </a:lnTo>
                  <a:lnTo>
                    <a:pt x="43689" y="99480"/>
                  </a:lnTo>
                  <a:lnTo>
                    <a:pt x="0" y="132398"/>
                  </a:lnTo>
                  <a:lnTo>
                    <a:pt x="10881" y="132458"/>
                  </a:lnTo>
                  <a:lnTo>
                    <a:pt x="40008" y="131074"/>
                  </a:lnTo>
                  <a:lnTo>
                    <a:pt x="82101" y="125901"/>
                  </a:lnTo>
                  <a:lnTo>
                    <a:pt x="131883" y="114592"/>
                  </a:lnTo>
                  <a:lnTo>
                    <a:pt x="133318" y="83123"/>
                  </a:lnTo>
                  <a:lnTo>
                    <a:pt x="132894" y="53569"/>
                  </a:lnTo>
                  <a:lnTo>
                    <a:pt x="130747" y="25878"/>
                  </a:lnTo>
                  <a:lnTo>
                    <a:pt x="127016" y="0"/>
                  </a:lnTo>
                  <a:close/>
                </a:path>
              </a:pathLst>
            </a:custGeom>
            <a:solidFill>
              <a:srgbClr val="001B7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79" name="object 13"/>
            <p:cNvPicPr/>
            <p:nvPr/>
          </p:nvPicPr>
          <p:blipFill>
            <a:blip r:embed="rId4"/>
            <a:stretch/>
          </p:blipFill>
          <p:spPr>
            <a:xfrm>
              <a:off x="2994480" y="962280"/>
              <a:ext cx="453960" cy="183240"/>
            </a:xfrm>
            <a:prstGeom prst="rect">
              <a:avLst/>
            </a:prstGeom>
            <a:ln w="0">
              <a:noFill/>
            </a:ln>
          </p:spPr>
        </p:pic>
        <p:sp>
          <p:nvSpPr>
            <p:cNvPr id="280" name="object 14"/>
            <p:cNvSpPr/>
            <p:nvPr/>
          </p:nvSpPr>
          <p:spPr>
            <a:xfrm>
              <a:off x="2427840" y="961200"/>
              <a:ext cx="368280" cy="181440"/>
            </a:xfrm>
            <a:custGeom>
              <a:avLst/>
              <a:gdLst>
                <a:gd name="textAreaLeft" fmla="*/ 0 w 368280"/>
                <a:gd name="textAreaRight" fmla="*/ 369000 w 368280"/>
                <a:gd name="textAreaTop" fmla="*/ 0 h 181440"/>
                <a:gd name="textAreaBottom" fmla="*/ 182160 h 181440"/>
              </a:gdLst>
              <a:ahLst/>
              <a:cxnLst/>
              <a:rect l="textAreaLeft" t="textAreaTop" r="textAreaRight" b="textAreaBottom"/>
              <a:pathLst>
                <a:path w="368935" h="182244">
                  <a:moveTo>
                    <a:pt x="186258" y="0"/>
                  </a:moveTo>
                  <a:lnTo>
                    <a:pt x="81559" y="0"/>
                  </a:lnTo>
                  <a:lnTo>
                    <a:pt x="60833" y="2235"/>
                  </a:lnTo>
                  <a:lnTo>
                    <a:pt x="28016" y="31572"/>
                  </a:lnTo>
                  <a:lnTo>
                    <a:pt x="0" y="181775"/>
                  </a:lnTo>
                  <a:lnTo>
                    <a:pt x="56667" y="181775"/>
                  </a:lnTo>
                  <a:lnTo>
                    <a:pt x="69075" y="109677"/>
                  </a:lnTo>
                  <a:lnTo>
                    <a:pt x="166700" y="109677"/>
                  </a:lnTo>
                  <a:lnTo>
                    <a:pt x="173304" y="72097"/>
                  </a:lnTo>
                  <a:lnTo>
                    <a:pt x="75590" y="72097"/>
                  </a:lnTo>
                  <a:lnTo>
                    <a:pt x="82207" y="37693"/>
                  </a:lnTo>
                  <a:lnTo>
                    <a:pt x="179641" y="37579"/>
                  </a:lnTo>
                  <a:lnTo>
                    <a:pt x="186258" y="0"/>
                  </a:lnTo>
                  <a:close/>
                </a:path>
                <a:path w="368935" h="182244">
                  <a:moveTo>
                    <a:pt x="368376" y="0"/>
                  </a:moveTo>
                  <a:lnTo>
                    <a:pt x="263588" y="0"/>
                  </a:lnTo>
                  <a:lnTo>
                    <a:pt x="242900" y="2235"/>
                  </a:lnTo>
                  <a:lnTo>
                    <a:pt x="210045" y="31572"/>
                  </a:lnTo>
                  <a:lnTo>
                    <a:pt x="182130" y="181775"/>
                  </a:lnTo>
                  <a:lnTo>
                    <a:pt x="238696" y="181775"/>
                  </a:lnTo>
                  <a:lnTo>
                    <a:pt x="251193" y="109677"/>
                  </a:lnTo>
                  <a:lnTo>
                    <a:pt x="348729" y="109677"/>
                  </a:lnTo>
                  <a:lnTo>
                    <a:pt x="355333" y="72097"/>
                  </a:lnTo>
                  <a:lnTo>
                    <a:pt x="257708" y="72097"/>
                  </a:lnTo>
                  <a:lnTo>
                    <a:pt x="264325" y="37693"/>
                  </a:lnTo>
                  <a:lnTo>
                    <a:pt x="361772" y="37579"/>
                  </a:lnTo>
                  <a:lnTo>
                    <a:pt x="368376" y="0"/>
                  </a:lnTo>
                  <a:close/>
                </a:path>
              </a:pathLst>
            </a:custGeom>
            <a:solidFill>
              <a:srgbClr val="001B7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
        <p:nvSpPr>
          <p:cNvPr id="281" name="PlaceHolder 1"/>
          <p:cNvSpPr>
            <a:spLocks noGrp="1"/>
          </p:cNvSpPr>
          <p:nvPr>
            <p:ph type="title"/>
          </p:nvPr>
        </p:nvSpPr>
        <p:spPr>
          <a:xfrm>
            <a:off x="4811760" y="1506240"/>
            <a:ext cx="2868840" cy="1158120"/>
          </a:xfrm>
          <a:prstGeom prst="rect">
            <a:avLst/>
          </a:prstGeom>
          <a:noFill/>
          <a:ln w="0">
            <a:noFill/>
          </a:ln>
        </p:spPr>
        <p:txBody>
          <a:bodyPr lIns="0" tIns="13320" rIns="0" bIns="0" anchor="t">
            <a:noAutofit/>
          </a:bodyPr>
          <a:lstStyle/>
          <a:p>
            <a:pPr marL="12600" indent="0" defTabSz="914400">
              <a:lnSpc>
                <a:spcPct val="100000"/>
              </a:lnSpc>
              <a:spcBef>
                <a:spcPts val="105"/>
              </a:spcBef>
              <a:buNone/>
              <a:tabLst>
                <a:tab pos="0" algn="l"/>
              </a:tabLst>
            </a:pPr>
            <a:r>
              <a:rPr lang="fr-FR" sz="3200" b="0" strike="noStrike" spc="-1">
                <a:solidFill>
                  <a:srgbClr val="003366"/>
                </a:solidFill>
                <a:latin typeface="Arial MT"/>
              </a:rPr>
              <a:t>Quelles</a:t>
            </a:r>
            <a:r>
              <a:rPr lang="fr-FR" sz="3200" b="0" strike="noStrike" spc="-46">
                <a:solidFill>
                  <a:srgbClr val="003366"/>
                </a:solidFill>
                <a:latin typeface="Arial MT"/>
              </a:rPr>
              <a:t> </a:t>
            </a:r>
            <a:r>
              <a:rPr lang="fr-FR" sz="3200" b="0" strike="noStrike" spc="-1">
                <a:solidFill>
                  <a:srgbClr val="003366"/>
                </a:solidFill>
                <a:latin typeface="Arial MT"/>
              </a:rPr>
              <a:t>offres</a:t>
            </a:r>
            <a:r>
              <a:rPr lang="fr-FR" sz="3200" b="0" strike="noStrike" spc="-35">
                <a:solidFill>
                  <a:srgbClr val="003366"/>
                </a:solidFill>
                <a:latin typeface="Arial MT"/>
              </a:rPr>
              <a:t> </a:t>
            </a:r>
            <a:r>
              <a:rPr lang="fr-FR" sz="3200" b="0" strike="noStrike" spc="-52">
                <a:solidFill>
                  <a:srgbClr val="003366"/>
                </a:solidFill>
                <a:latin typeface="Arial MT"/>
              </a:rPr>
              <a:t>?</a:t>
            </a:r>
            <a:endParaRPr lang="fr-FR" sz="3200" b="0" strike="noStrike" spc="-1">
              <a:solidFill>
                <a:schemeClr val="dk1"/>
              </a:solidFill>
              <a:latin typeface="Calibri"/>
            </a:endParaRPr>
          </a:p>
        </p:txBody>
      </p:sp>
      <p:pic>
        <p:nvPicPr>
          <p:cNvPr id="282" name="object 16"/>
          <p:cNvPicPr/>
          <p:nvPr/>
        </p:nvPicPr>
        <p:blipFill>
          <a:blip r:embed="rId5"/>
          <a:stretch/>
        </p:blipFill>
        <p:spPr>
          <a:xfrm>
            <a:off x="7635960" y="2291760"/>
            <a:ext cx="1911240" cy="1911960"/>
          </a:xfrm>
          <a:prstGeom prst="rect">
            <a:avLst/>
          </a:prstGeom>
          <a:ln w="0">
            <a:noFill/>
          </a:ln>
        </p:spPr>
      </p:pic>
      <p:pic>
        <p:nvPicPr>
          <p:cNvPr id="283" name="object 17"/>
          <p:cNvPicPr/>
          <p:nvPr/>
        </p:nvPicPr>
        <p:blipFill>
          <a:blip r:embed="rId6"/>
          <a:stretch/>
        </p:blipFill>
        <p:spPr>
          <a:xfrm>
            <a:off x="5346720" y="2291760"/>
            <a:ext cx="1915920" cy="1911960"/>
          </a:xfrm>
          <a:prstGeom prst="rect">
            <a:avLst/>
          </a:prstGeom>
          <a:ln w="0">
            <a:noFill/>
          </a:ln>
        </p:spPr>
      </p:pic>
      <p:pic>
        <p:nvPicPr>
          <p:cNvPr id="284" name="object 18"/>
          <p:cNvPicPr/>
          <p:nvPr/>
        </p:nvPicPr>
        <p:blipFill>
          <a:blip r:embed="rId7"/>
          <a:stretch/>
        </p:blipFill>
        <p:spPr>
          <a:xfrm>
            <a:off x="3086280" y="2256840"/>
            <a:ext cx="1915920" cy="1911960"/>
          </a:xfrm>
          <a:prstGeom prst="rect">
            <a:avLst/>
          </a:prstGeom>
          <a:ln w="0">
            <a:noFill/>
          </a:ln>
        </p:spPr>
      </p:pic>
      <p:sp>
        <p:nvSpPr>
          <p:cNvPr id="285" name="object 19"/>
          <p:cNvSpPr/>
          <p:nvPr/>
        </p:nvSpPr>
        <p:spPr>
          <a:xfrm>
            <a:off x="7849800" y="4297680"/>
            <a:ext cx="1463040" cy="378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00800" indent="-88920" defTabSz="914400">
              <a:lnSpc>
                <a:spcPct val="100000"/>
              </a:lnSpc>
              <a:spcBef>
                <a:spcPts val="99"/>
              </a:spcBef>
              <a:tabLst>
                <a:tab pos="0" algn="l"/>
              </a:tabLst>
            </a:pPr>
            <a:r>
              <a:rPr lang="fr-FR" sz="1200" b="0" i="1" strike="noStrike" spc="-1">
                <a:solidFill>
                  <a:srgbClr val="003366"/>
                </a:solidFill>
                <a:latin typeface="Arial"/>
                <a:ea typeface="ＭＳ Ｐゴシック"/>
              </a:rPr>
              <a:t>Les</a:t>
            </a:r>
            <a:r>
              <a:rPr lang="fr-FR" sz="1200" b="0" i="1" strike="noStrike" spc="-21">
                <a:solidFill>
                  <a:srgbClr val="003366"/>
                </a:solidFill>
                <a:latin typeface="Arial"/>
                <a:ea typeface="ＭＳ Ｐゴシック"/>
              </a:rPr>
              <a:t> </a:t>
            </a:r>
            <a:r>
              <a:rPr lang="fr-FR" sz="1200" b="0" i="1" strike="noStrike" spc="-1">
                <a:solidFill>
                  <a:srgbClr val="003366"/>
                </a:solidFill>
                <a:latin typeface="Arial"/>
                <a:ea typeface="ＭＳ Ｐゴシック"/>
              </a:rPr>
              <a:t>cours</a:t>
            </a:r>
            <a:r>
              <a:rPr lang="fr-FR" sz="1200" b="0" i="1" strike="noStrike" spc="-32">
                <a:solidFill>
                  <a:srgbClr val="003366"/>
                </a:solidFill>
                <a:latin typeface="Arial"/>
                <a:ea typeface="ＭＳ Ｐゴシック"/>
              </a:rPr>
              <a:t> </a:t>
            </a:r>
            <a:r>
              <a:rPr lang="fr-FR" sz="1200" b="0" i="1" strike="noStrike" spc="-12">
                <a:solidFill>
                  <a:srgbClr val="003366"/>
                </a:solidFill>
                <a:latin typeface="Arial"/>
                <a:ea typeface="ＭＳ Ｐゴシック"/>
              </a:rPr>
              <a:t>particuliers </a:t>
            </a:r>
            <a:r>
              <a:rPr lang="fr-FR" sz="1200" b="0" i="1" strike="noStrike" spc="-1">
                <a:solidFill>
                  <a:srgbClr val="003366"/>
                </a:solidFill>
                <a:latin typeface="Arial"/>
                <a:ea typeface="ＭＳ Ｐゴシック"/>
              </a:rPr>
              <a:t>des</a:t>
            </a:r>
            <a:r>
              <a:rPr lang="fr-FR" sz="1200" b="0" i="1" strike="noStrike" spc="-12">
                <a:solidFill>
                  <a:srgbClr val="003366"/>
                </a:solidFill>
                <a:latin typeface="Arial"/>
                <a:ea typeface="ＭＳ Ｐゴシック"/>
              </a:rPr>
              <a:t> </a:t>
            </a:r>
            <a:r>
              <a:rPr lang="fr-FR" sz="1200" b="0" i="1" strike="noStrike" spc="-1">
                <a:solidFill>
                  <a:srgbClr val="003366"/>
                </a:solidFill>
                <a:latin typeface="Arial"/>
                <a:ea typeface="ＭＳ Ｐゴシック"/>
              </a:rPr>
              <a:t>points</a:t>
            </a:r>
            <a:r>
              <a:rPr lang="fr-FR" sz="1200" b="0" i="1" strike="noStrike" spc="-35">
                <a:solidFill>
                  <a:srgbClr val="003366"/>
                </a:solidFill>
                <a:latin typeface="Arial"/>
                <a:ea typeface="ＭＳ Ｐゴシック"/>
              </a:rPr>
              <a:t> </a:t>
            </a:r>
            <a:r>
              <a:rPr lang="fr-FR" sz="1200" b="0" i="1" strike="noStrike" spc="-12">
                <a:solidFill>
                  <a:srgbClr val="003366"/>
                </a:solidFill>
                <a:latin typeface="Arial"/>
                <a:ea typeface="ＭＳ Ｐゴシック"/>
              </a:rPr>
              <a:t>location</a:t>
            </a:r>
            <a:endParaRPr lang="fr-FR" sz="12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object 2"/>
          <p:cNvSpPr/>
          <p:nvPr/>
        </p:nvSpPr>
        <p:spPr>
          <a:xfrm>
            <a:off x="350280" y="440640"/>
            <a:ext cx="281160" cy="300240"/>
          </a:xfrm>
          <a:custGeom>
            <a:avLst/>
            <a:gdLst>
              <a:gd name="textAreaLeft" fmla="*/ 0 w 281160"/>
              <a:gd name="textAreaRight" fmla="*/ 281880 w 281160"/>
              <a:gd name="textAreaTop" fmla="*/ 0 h 300240"/>
              <a:gd name="textAreaBottom" fmla="*/ 300960 h 300240"/>
            </a:gdLst>
            <a:ahLst/>
            <a:cxnLst/>
            <a:rect l="textAreaLeft" t="textAreaTop" r="textAreaRight" b="textAreaBottom"/>
            <a:pathLst>
              <a:path w="281940" h="300990">
                <a:moveTo>
                  <a:pt x="44276" y="0"/>
                </a:moveTo>
                <a:lnTo>
                  <a:pt x="0" y="0"/>
                </a:lnTo>
                <a:lnTo>
                  <a:pt x="0" y="300857"/>
                </a:lnTo>
                <a:lnTo>
                  <a:pt x="46370" y="300857"/>
                </a:lnTo>
                <a:lnTo>
                  <a:pt x="46370" y="241972"/>
                </a:lnTo>
                <a:lnTo>
                  <a:pt x="67852" y="241972"/>
                </a:lnTo>
                <a:lnTo>
                  <a:pt x="67852" y="58776"/>
                </a:lnTo>
                <a:lnTo>
                  <a:pt x="44276" y="58776"/>
                </a:lnTo>
                <a:lnTo>
                  <a:pt x="44276" y="0"/>
                </a:lnTo>
                <a:close/>
              </a:path>
              <a:path w="281940" h="300990">
                <a:moveTo>
                  <a:pt x="67852" y="241972"/>
                </a:moveTo>
                <a:lnTo>
                  <a:pt x="46370" y="241972"/>
                </a:lnTo>
                <a:lnTo>
                  <a:pt x="46370" y="300857"/>
                </a:lnTo>
                <a:lnTo>
                  <a:pt x="67852" y="300857"/>
                </a:lnTo>
                <a:lnTo>
                  <a:pt x="67852" y="241972"/>
                </a:lnTo>
                <a:close/>
              </a:path>
              <a:path w="281940" h="300990">
                <a:moveTo>
                  <a:pt x="122038" y="0"/>
                </a:moveTo>
                <a:lnTo>
                  <a:pt x="67852" y="0"/>
                </a:lnTo>
                <a:lnTo>
                  <a:pt x="67852" y="58776"/>
                </a:lnTo>
                <a:lnTo>
                  <a:pt x="121156" y="58776"/>
                </a:lnTo>
                <a:lnTo>
                  <a:pt x="134290" y="59452"/>
                </a:lnTo>
                <a:lnTo>
                  <a:pt x="178304" y="75674"/>
                </a:lnTo>
                <a:lnTo>
                  <a:pt x="205447" y="111971"/>
                </a:lnTo>
                <a:lnTo>
                  <a:pt x="211813" y="149987"/>
                </a:lnTo>
                <a:lnTo>
                  <a:pt x="211128" y="163752"/>
                </a:lnTo>
                <a:lnTo>
                  <a:pt x="194510" y="208927"/>
                </a:lnTo>
                <a:lnTo>
                  <a:pt x="158397" y="235750"/>
                </a:lnTo>
                <a:lnTo>
                  <a:pt x="121156" y="241972"/>
                </a:lnTo>
                <a:lnTo>
                  <a:pt x="67852" y="241972"/>
                </a:lnTo>
                <a:lnTo>
                  <a:pt x="67852" y="300857"/>
                </a:lnTo>
                <a:lnTo>
                  <a:pt x="122920" y="300857"/>
                </a:lnTo>
                <a:lnTo>
                  <a:pt x="139565" y="300177"/>
                </a:lnTo>
                <a:lnTo>
                  <a:pt x="185822" y="289818"/>
                </a:lnTo>
                <a:lnTo>
                  <a:pt x="225058" y="267989"/>
                </a:lnTo>
                <a:lnTo>
                  <a:pt x="255365" y="236402"/>
                </a:lnTo>
                <a:lnTo>
                  <a:pt x="274975" y="196729"/>
                </a:lnTo>
                <a:lnTo>
                  <a:pt x="281759" y="150424"/>
                </a:lnTo>
                <a:lnTo>
                  <a:pt x="281119" y="136293"/>
                </a:lnTo>
                <a:lnTo>
                  <a:pt x="281014" y="133959"/>
                </a:lnTo>
                <a:lnTo>
                  <a:pt x="269755" y="89471"/>
                </a:lnTo>
                <a:lnTo>
                  <a:pt x="246272" y="52526"/>
                </a:lnTo>
                <a:lnTo>
                  <a:pt x="212534" y="24009"/>
                </a:lnTo>
                <a:lnTo>
                  <a:pt x="170573" y="6086"/>
                </a:lnTo>
                <a:lnTo>
                  <a:pt x="138892" y="676"/>
                </a:lnTo>
                <a:lnTo>
                  <a:pt x="122038" y="0"/>
                </a:lnTo>
                <a:close/>
              </a:path>
              <a:path w="281940" h="300990">
                <a:moveTo>
                  <a:pt x="67852" y="0"/>
                </a:moveTo>
                <a:lnTo>
                  <a:pt x="44276" y="0"/>
                </a:lnTo>
                <a:lnTo>
                  <a:pt x="44276" y="58776"/>
                </a:lnTo>
                <a:lnTo>
                  <a:pt x="67852" y="58776"/>
                </a:lnTo>
                <a:lnTo>
                  <a:pt x="67852"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87" name="object 3"/>
          <p:cNvSpPr/>
          <p:nvPr/>
        </p:nvSpPr>
        <p:spPr>
          <a:xfrm>
            <a:off x="1422360" y="440640"/>
            <a:ext cx="67320" cy="300240"/>
          </a:xfrm>
          <a:custGeom>
            <a:avLst/>
            <a:gdLst>
              <a:gd name="textAreaLeft" fmla="*/ 0 w 67320"/>
              <a:gd name="textAreaRight" fmla="*/ 68040 w 67320"/>
              <a:gd name="textAreaTop" fmla="*/ 0 h 300240"/>
              <a:gd name="textAreaBottom" fmla="*/ 300960 h 300240"/>
            </a:gdLst>
            <a:ahLst/>
            <a:cxnLst/>
            <a:rect l="textAreaLeft" t="textAreaTop" r="textAreaRight" b="textAreaBottom"/>
            <a:pathLst>
              <a:path w="67944" h="300990">
                <a:moveTo>
                  <a:pt x="67870" y="0"/>
                </a:moveTo>
                <a:lnTo>
                  <a:pt x="0" y="0"/>
                </a:lnTo>
                <a:lnTo>
                  <a:pt x="0" y="300748"/>
                </a:lnTo>
                <a:lnTo>
                  <a:pt x="67870" y="300748"/>
                </a:lnTo>
                <a:lnTo>
                  <a:pt x="67870"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nvGrpSpPr>
          <p:cNvPr id="288" name="object 4"/>
          <p:cNvGrpSpPr/>
          <p:nvPr/>
        </p:nvGrpSpPr>
        <p:grpSpPr>
          <a:xfrm>
            <a:off x="317880" y="435600"/>
            <a:ext cx="3130560" cy="805680"/>
            <a:chOff x="317880" y="435600"/>
            <a:chExt cx="3130560" cy="805680"/>
          </a:xfrm>
        </p:grpSpPr>
        <p:sp>
          <p:nvSpPr>
            <p:cNvPr id="289" name="object 5"/>
            <p:cNvSpPr/>
            <p:nvPr/>
          </p:nvSpPr>
          <p:spPr>
            <a:xfrm>
              <a:off x="1542600" y="435600"/>
              <a:ext cx="1570320" cy="310320"/>
            </a:xfrm>
            <a:custGeom>
              <a:avLst/>
              <a:gdLst>
                <a:gd name="textAreaLeft" fmla="*/ 0 w 1570320"/>
                <a:gd name="textAreaRight" fmla="*/ 1571040 w 1570320"/>
                <a:gd name="textAreaTop" fmla="*/ 0 h 310320"/>
                <a:gd name="textAreaBottom" fmla="*/ 311040 h 310320"/>
              </a:gdLst>
              <a:ahLst/>
              <a:cxnLst/>
              <a:rect l="textAreaLeft" t="textAreaTop" r="textAreaRight" b="textAreaBottom"/>
              <a:pathLst>
                <a:path w="1570989" h="311150">
                  <a:moveTo>
                    <a:pt x="259359" y="4991"/>
                  </a:moveTo>
                  <a:lnTo>
                    <a:pt x="191122" y="4991"/>
                  </a:lnTo>
                  <a:lnTo>
                    <a:pt x="191122" y="187299"/>
                  </a:lnTo>
                  <a:lnTo>
                    <a:pt x="47663" y="4991"/>
                  </a:lnTo>
                  <a:lnTo>
                    <a:pt x="0" y="4991"/>
                  </a:lnTo>
                  <a:lnTo>
                    <a:pt x="0" y="305854"/>
                  </a:lnTo>
                  <a:lnTo>
                    <a:pt x="67868" y="305854"/>
                  </a:lnTo>
                  <a:lnTo>
                    <a:pt x="67868" y="125806"/>
                  </a:lnTo>
                  <a:lnTo>
                    <a:pt x="209118" y="305854"/>
                  </a:lnTo>
                  <a:lnTo>
                    <a:pt x="259359" y="305854"/>
                  </a:lnTo>
                  <a:lnTo>
                    <a:pt x="259359" y="4991"/>
                  </a:lnTo>
                  <a:close/>
                </a:path>
                <a:path w="1570989" h="311150">
                  <a:moveTo>
                    <a:pt x="589254" y="305854"/>
                  </a:moveTo>
                  <a:lnTo>
                    <a:pt x="567829" y="251663"/>
                  </a:lnTo>
                  <a:lnTo>
                    <a:pt x="546265" y="197154"/>
                  </a:lnTo>
                  <a:lnTo>
                    <a:pt x="490702" y="56667"/>
                  </a:lnTo>
                  <a:lnTo>
                    <a:pt x="478066" y="24714"/>
                  </a:lnTo>
                  <a:lnTo>
                    <a:pt x="478066" y="197154"/>
                  </a:lnTo>
                  <a:lnTo>
                    <a:pt x="399567" y="197154"/>
                  </a:lnTo>
                  <a:lnTo>
                    <a:pt x="439267" y="90487"/>
                  </a:lnTo>
                  <a:lnTo>
                    <a:pt x="478066" y="197154"/>
                  </a:lnTo>
                  <a:lnTo>
                    <a:pt x="478066" y="24714"/>
                  </a:lnTo>
                  <a:lnTo>
                    <a:pt x="470319" y="5105"/>
                  </a:lnTo>
                  <a:lnTo>
                    <a:pt x="408876" y="5105"/>
                  </a:lnTo>
                  <a:lnTo>
                    <a:pt x="289026" y="305854"/>
                  </a:lnTo>
                  <a:lnTo>
                    <a:pt x="359092" y="305854"/>
                  </a:lnTo>
                  <a:lnTo>
                    <a:pt x="379272" y="251663"/>
                  </a:lnTo>
                  <a:lnTo>
                    <a:pt x="497890" y="251663"/>
                  </a:lnTo>
                  <a:lnTo>
                    <a:pt x="517613" y="305854"/>
                  </a:lnTo>
                  <a:lnTo>
                    <a:pt x="589254" y="305854"/>
                  </a:lnTo>
                  <a:close/>
                </a:path>
                <a:path w="1570989" h="311150">
                  <a:moveTo>
                    <a:pt x="818769" y="4991"/>
                  </a:moveTo>
                  <a:lnTo>
                    <a:pt x="560959" y="4991"/>
                  </a:lnTo>
                  <a:lnTo>
                    <a:pt x="560959" y="63779"/>
                  </a:lnTo>
                  <a:lnTo>
                    <a:pt x="655929" y="63779"/>
                  </a:lnTo>
                  <a:lnTo>
                    <a:pt x="655929" y="305854"/>
                  </a:lnTo>
                  <a:lnTo>
                    <a:pt x="724255" y="305854"/>
                  </a:lnTo>
                  <a:lnTo>
                    <a:pt x="724255" y="63779"/>
                  </a:lnTo>
                  <a:lnTo>
                    <a:pt x="818769" y="63779"/>
                  </a:lnTo>
                  <a:lnTo>
                    <a:pt x="818769" y="8826"/>
                  </a:lnTo>
                  <a:lnTo>
                    <a:pt x="818769" y="4991"/>
                  </a:lnTo>
                  <a:close/>
                </a:path>
                <a:path w="1570989" h="311150">
                  <a:moveTo>
                    <a:pt x="918324" y="4991"/>
                  </a:moveTo>
                  <a:lnTo>
                    <a:pt x="850442" y="4991"/>
                  </a:lnTo>
                  <a:lnTo>
                    <a:pt x="850442" y="305739"/>
                  </a:lnTo>
                  <a:lnTo>
                    <a:pt x="918324" y="305739"/>
                  </a:lnTo>
                  <a:lnTo>
                    <a:pt x="918324" y="4991"/>
                  </a:lnTo>
                  <a:close/>
                </a:path>
                <a:path w="1570989" h="311150">
                  <a:moveTo>
                    <a:pt x="1274381" y="155422"/>
                  </a:moveTo>
                  <a:lnTo>
                    <a:pt x="1273746" y="141389"/>
                  </a:lnTo>
                  <a:lnTo>
                    <a:pt x="1273644" y="139103"/>
                  </a:lnTo>
                  <a:lnTo>
                    <a:pt x="1271435" y="123393"/>
                  </a:lnTo>
                  <a:lnTo>
                    <a:pt x="1267853" y="108661"/>
                  </a:lnTo>
                  <a:lnTo>
                    <a:pt x="1267764" y="108292"/>
                  </a:lnTo>
                  <a:lnTo>
                    <a:pt x="1262634" y="93814"/>
                  </a:lnTo>
                  <a:lnTo>
                    <a:pt x="1239291" y="55435"/>
                  </a:lnTo>
                  <a:lnTo>
                    <a:pt x="1205509" y="25946"/>
                  </a:lnTo>
                  <a:lnTo>
                    <a:pt x="1205509" y="155092"/>
                  </a:lnTo>
                  <a:lnTo>
                    <a:pt x="1204785" y="168694"/>
                  </a:lnTo>
                  <a:lnTo>
                    <a:pt x="1187754" y="214541"/>
                  </a:lnTo>
                  <a:lnTo>
                    <a:pt x="1151851" y="242925"/>
                  </a:lnTo>
                  <a:lnTo>
                    <a:pt x="1116241" y="249542"/>
                  </a:lnTo>
                  <a:lnTo>
                    <a:pt x="1105306" y="249072"/>
                  </a:lnTo>
                  <a:lnTo>
                    <a:pt x="1063104" y="234886"/>
                  </a:lnTo>
                  <a:lnTo>
                    <a:pt x="1035011" y="202209"/>
                  </a:lnTo>
                  <a:lnTo>
                    <a:pt x="1024966" y="155422"/>
                  </a:lnTo>
                  <a:lnTo>
                    <a:pt x="1024953" y="155092"/>
                  </a:lnTo>
                  <a:lnTo>
                    <a:pt x="1025626" y="141389"/>
                  </a:lnTo>
                  <a:lnTo>
                    <a:pt x="1042263" y="95910"/>
                  </a:lnTo>
                  <a:lnTo>
                    <a:pt x="1078306" y="67957"/>
                  </a:lnTo>
                  <a:lnTo>
                    <a:pt x="1115136" y="61366"/>
                  </a:lnTo>
                  <a:lnTo>
                    <a:pt x="1124851" y="61772"/>
                  </a:lnTo>
                  <a:lnTo>
                    <a:pt x="1167231" y="76060"/>
                  </a:lnTo>
                  <a:lnTo>
                    <a:pt x="1195400" y="108661"/>
                  </a:lnTo>
                  <a:lnTo>
                    <a:pt x="1205509" y="155092"/>
                  </a:lnTo>
                  <a:lnTo>
                    <a:pt x="1205509" y="25946"/>
                  </a:lnTo>
                  <a:lnTo>
                    <a:pt x="1163307" y="6565"/>
                  </a:lnTo>
                  <a:lnTo>
                    <a:pt x="1115136" y="0"/>
                  </a:lnTo>
                  <a:lnTo>
                    <a:pt x="1098296" y="736"/>
                  </a:lnTo>
                  <a:lnTo>
                    <a:pt x="1051585" y="11658"/>
                  </a:lnTo>
                  <a:lnTo>
                    <a:pt x="1012037" y="34518"/>
                  </a:lnTo>
                  <a:lnTo>
                    <a:pt x="981760" y="67322"/>
                  </a:lnTo>
                  <a:lnTo>
                    <a:pt x="962202" y="108026"/>
                  </a:lnTo>
                  <a:lnTo>
                    <a:pt x="955433" y="155092"/>
                  </a:lnTo>
                  <a:lnTo>
                    <a:pt x="956056" y="168694"/>
                  </a:lnTo>
                  <a:lnTo>
                    <a:pt x="967460" y="216166"/>
                  </a:lnTo>
                  <a:lnTo>
                    <a:pt x="973988" y="229730"/>
                  </a:lnTo>
                  <a:lnTo>
                    <a:pt x="974064" y="229895"/>
                  </a:lnTo>
                  <a:lnTo>
                    <a:pt x="1001344" y="265760"/>
                  </a:lnTo>
                  <a:lnTo>
                    <a:pt x="1038364" y="292430"/>
                  </a:lnTo>
                  <a:lnTo>
                    <a:pt x="1082967" y="307911"/>
                  </a:lnTo>
                  <a:lnTo>
                    <a:pt x="1116050" y="310870"/>
                  </a:lnTo>
                  <a:lnTo>
                    <a:pt x="1132649" y="310134"/>
                  </a:lnTo>
                  <a:lnTo>
                    <a:pt x="1178687" y="298970"/>
                  </a:lnTo>
                  <a:lnTo>
                    <a:pt x="1217726" y="275958"/>
                  </a:lnTo>
                  <a:lnTo>
                    <a:pt x="1243164" y="249593"/>
                  </a:lnTo>
                  <a:lnTo>
                    <a:pt x="1248029" y="243128"/>
                  </a:lnTo>
                  <a:lnTo>
                    <a:pt x="1267675" y="202209"/>
                  </a:lnTo>
                  <a:lnTo>
                    <a:pt x="1273644" y="171678"/>
                  </a:lnTo>
                  <a:lnTo>
                    <a:pt x="1274381" y="155422"/>
                  </a:lnTo>
                  <a:close/>
                </a:path>
                <a:path w="1570989" h="311150">
                  <a:moveTo>
                    <a:pt x="1570850" y="4991"/>
                  </a:moveTo>
                  <a:lnTo>
                    <a:pt x="1502524" y="4991"/>
                  </a:lnTo>
                  <a:lnTo>
                    <a:pt x="1502524" y="187388"/>
                  </a:lnTo>
                  <a:lnTo>
                    <a:pt x="1502524" y="245770"/>
                  </a:lnTo>
                  <a:lnTo>
                    <a:pt x="1502524" y="187388"/>
                  </a:lnTo>
                  <a:lnTo>
                    <a:pt x="1359166" y="4991"/>
                  </a:lnTo>
                  <a:lnTo>
                    <a:pt x="1379270" y="65087"/>
                  </a:lnTo>
                  <a:lnTo>
                    <a:pt x="1359154" y="4991"/>
                  </a:lnTo>
                  <a:lnTo>
                    <a:pt x="1345374" y="65087"/>
                  </a:lnTo>
                  <a:lnTo>
                    <a:pt x="1359065" y="4991"/>
                  </a:lnTo>
                  <a:lnTo>
                    <a:pt x="1311402" y="4991"/>
                  </a:lnTo>
                  <a:lnTo>
                    <a:pt x="1311402" y="305854"/>
                  </a:lnTo>
                  <a:lnTo>
                    <a:pt x="1379270" y="305854"/>
                  </a:lnTo>
                  <a:lnTo>
                    <a:pt x="1379270" y="125869"/>
                  </a:lnTo>
                  <a:lnTo>
                    <a:pt x="1520532" y="305777"/>
                  </a:lnTo>
                  <a:lnTo>
                    <a:pt x="1570850" y="305854"/>
                  </a:lnTo>
                  <a:lnTo>
                    <a:pt x="1570850" y="4991"/>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90" name="object 6"/>
            <p:cNvPicPr/>
            <p:nvPr/>
          </p:nvPicPr>
          <p:blipFill>
            <a:blip r:embed="rId2"/>
            <a:stretch/>
          </p:blipFill>
          <p:spPr>
            <a:xfrm>
              <a:off x="668880" y="435960"/>
              <a:ext cx="1320840" cy="805320"/>
            </a:xfrm>
            <a:prstGeom prst="rect">
              <a:avLst/>
            </a:prstGeom>
            <a:ln w="0">
              <a:noFill/>
            </a:ln>
          </p:spPr>
        </p:pic>
        <p:sp>
          <p:nvSpPr>
            <p:cNvPr id="291" name="object 7"/>
            <p:cNvSpPr/>
            <p:nvPr/>
          </p:nvSpPr>
          <p:spPr>
            <a:xfrm>
              <a:off x="317880" y="787320"/>
              <a:ext cx="328320" cy="425520"/>
            </a:xfrm>
            <a:custGeom>
              <a:avLst/>
              <a:gdLst>
                <a:gd name="textAreaLeft" fmla="*/ 0 w 328320"/>
                <a:gd name="textAreaRight" fmla="*/ 329040 w 328320"/>
                <a:gd name="textAreaTop" fmla="*/ 0 h 425520"/>
                <a:gd name="textAreaBottom" fmla="*/ 426240 h 425520"/>
              </a:gdLst>
              <a:ahLst/>
              <a:cxnLst/>
              <a:rect l="textAreaLeft" t="textAreaTop" r="textAreaRight" b="textAreaBottom"/>
              <a:pathLst>
                <a:path w="328930" h="426084">
                  <a:moveTo>
                    <a:pt x="0" y="0"/>
                  </a:moveTo>
                  <a:lnTo>
                    <a:pt x="10580" y="31569"/>
                  </a:lnTo>
                  <a:lnTo>
                    <a:pt x="5290" y="47299"/>
                  </a:lnTo>
                  <a:lnTo>
                    <a:pt x="14809" y="55337"/>
                  </a:lnTo>
                  <a:lnTo>
                    <a:pt x="29840" y="119633"/>
                  </a:lnTo>
                  <a:lnTo>
                    <a:pt x="35257" y="174864"/>
                  </a:lnTo>
                  <a:lnTo>
                    <a:pt x="39489" y="247209"/>
                  </a:lnTo>
                  <a:lnTo>
                    <a:pt x="42325" y="333883"/>
                  </a:lnTo>
                  <a:lnTo>
                    <a:pt x="42412" y="368140"/>
                  </a:lnTo>
                  <a:lnTo>
                    <a:pt x="37011" y="373496"/>
                  </a:lnTo>
                  <a:lnTo>
                    <a:pt x="63563" y="373496"/>
                  </a:lnTo>
                  <a:lnTo>
                    <a:pt x="58273" y="389226"/>
                  </a:lnTo>
                  <a:lnTo>
                    <a:pt x="60531" y="404956"/>
                  </a:lnTo>
                  <a:lnTo>
                    <a:pt x="60587" y="405350"/>
                  </a:lnTo>
                  <a:lnTo>
                    <a:pt x="67538" y="416853"/>
                  </a:lnTo>
                  <a:lnTo>
                    <a:pt x="79137" y="423747"/>
                  </a:lnTo>
                  <a:lnTo>
                    <a:pt x="95395" y="426042"/>
                  </a:lnTo>
                  <a:lnTo>
                    <a:pt x="105966" y="426042"/>
                  </a:lnTo>
                  <a:lnTo>
                    <a:pt x="106952" y="416853"/>
                  </a:lnTo>
                  <a:lnTo>
                    <a:pt x="109932" y="410215"/>
                  </a:lnTo>
                  <a:lnTo>
                    <a:pt x="114889" y="406269"/>
                  </a:lnTo>
                  <a:lnTo>
                    <a:pt x="121827" y="404956"/>
                  </a:lnTo>
                  <a:lnTo>
                    <a:pt x="140612" y="404956"/>
                  </a:lnTo>
                  <a:lnTo>
                    <a:pt x="166976" y="357657"/>
                  </a:lnTo>
                  <a:lnTo>
                    <a:pt x="137798" y="357657"/>
                  </a:lnTo>
                  <a:lnTo>
                    <a:pt x="132517" y="352410"/>
                  </a:lnTo>
                  <a:lnTo>
                    <a:pt x="137631" y="341799"/>
                  </a:lnTo>
                  <a:lnTo>
                    <a:pt x="142909" y="333883"/>
                  </a:lnTo>
                  <a:lnTo>
                    <a:pt x="148249" y="328649"/>
                  </a:lnTo>
                  <a:lnTo>
                    <a:pt x="153659" y="326087"/>
                  </a:lnTo>
                  <a:lnTo>
                    <a:pt x="184573" y="326087"/>
                  </a:lnTo>
                  <a:lnTo>
                    <a:pt x="190482" y="315485"/>
                  </a:lnTo>
                  <a:lnTo>
                    <a:pt x="159059" y="315485"/>
                  </a:lnTo>
                  <a:lnTo>
                    <a:pt x="159059" y="310248"/>
                  </a:lnTo>
                  <a:lnTo>
                    <a:pt x="174920" y="294518"/>
                  </a:lnTo>
                  <a:lnTo>
                    <a:pt x="202169" y="294518"/>
                  </a:lnTo>
                  <a:lnTo>
                    <a:pt x="210937" y="278788"/>
                  </a:lnTo>
                  <a:lnTo>
                    <a:pt x="121937" y="278788"/>
                  </a:lnTo>
                  <a:lnTo>
                    <a:pt x="121937" y="257702"/>
                  </a:lnTo>
                  <a:lnTo>
                    <a:pt x="52983" y="257702"/>
                  </a:lnTo>
                  <a:lnTo>
                    <a:pt x="52983" y="199909"/>
                  </a:lnTo>
                  <a:lnTo>
                    <a:pt x="116656" y="199909"/>
                  </a:lnTo>
                  <a:lnTo>
                    <a:pt x="111366" y="194672"/>
                  </a:lnTo>
                  <a:lnTo>
                    <a:pt x="116656" y="194672"/>
                  </a:lnTo>
                  <a:lnTo>
                    <a:pt x="114920" y="184070"/>
                  </a:lnTo>
                  <a:lnTo>
                    <a:pt x="47702" y="184070"/>
                  </a:lnTo>
                  <a:lnTo>
                    <a:pt x="47702" y="157747"/>
                  </a:lnTo>
                  <a:lnTo>
                    <a:pt x="110610" y="157747"/>
                  </a:lnTo>
                  <a:lnTo>
                    <a:pt x="108375" y="144095"/>
                  </a:lnTo>
                  <a:lnTo>
                    <a:pt x="99414" y="99192"/>
                  </a:lnTo>
                  <a:lnTo>
                    <a:pt x="89794" y="59941"/>
                  </a:lnTo>
                  <a:lnTo>
                    <a:pt x="84337" y="42062"/>
                  </a:lnTo>
                  <a:lnTo>
                    <a:pt x="63673" y="42062"/>
                  </a:lnTo>
                  <a:lnTo>
                    <a:pt x="59688" y="23643"/>
                  </a:lnTo>
                  <a:lnTo>
                    <a:pt x="47741" y="10500"/>
                  </a:lnTo>
                  <a:lnTo>
                    <a:pt x="27841" y="2623"/>
                  </a:lnTo>
                  <a:lnTo>
                    <a:pt x="0" y="0"/>
                  </a:lnTo>
                  <a:close/>
                </a:path>
                <a:path w="328930" h="426084">
                  <a:moveTo>
                    <a:pt x="63563" y="373496"/>
                  </a:moveTo>
                  <a:lnTo>
                    <a:pt x="42375" y="373496"/>
                  </a:lnTo>
                  <a:lnTo>
                    <a:pt x="38849" y="383980"/>
                  </a:lnTo>
                  <a:lnTo>
                    <a:pt x="37144" y="389226"/>
                  </a:lnTo>
                  <a:lnTo>
                    <a:pt x="42412" y="415449"/>
                  </a:lnTo>
                  <a:lnTo>
                    <a:pt x="52983" y="415449"/>
                  </a:lnTo>
                  <a:lnTo>
                    <a:pt x="58260" y="410215"/>
                  </a:lnTo>
                  <a:lnTo>
                    <a:pt x="58273" y="404956"/>
                  </a:lnTo>
                  <a:lnTo>
                    <a:pt x="52983" y="399719"/>
                  </a:lnTo>
                  <a:lnTo>
                    <a:pt x="52983" y="383980"/>
                  </a:lnTo>
                  <a:lnTo>
                    <a:pt x="63563" y="373496"/>
                  </a:lnTo>
                  <a:close/>
                </a:path>
                <a:path w="328930" h="426084">
                  <a:moveTo>
                    <a:pt x="140612" y="404956"/>
                  </a:moveTo>
                  <a:lnTo>
                    <a:pt x="121827" y="404956"/>
                  </a:lnTo>
                  <a:lnTo>
                    <a:pt x="127130" y="410215"/>
                  </a:lnTo>
                  <a:lnTo>
                    <a:pt x="137681" y="410215"/>
                  </a:lnTo>
                  <a:lnTo>
                    <a:pt x="140612" y="404956"/>
                  </a:lnTo>
                  <a:close/>
                </a:path>
                <a:path w="328930" h="426084">
                  <a:moveTo>
                    <a:pt x="184573" y="326087"/>
                  </a:moveTo>
                  <a:lnTo>
                    <a:pt x="153659" y="326087"/>
                  </a:lnTo>
                  <a:lnTo>
                    <a:pt x="143088" y="357657"/>
                  </a:lnTo>
                  <a:lnTo>
                    <a:pt x="166976" y="357657"/>
                  </a:lnTo>
                  <a:lnTo>
                    <a:pt x="184573" y="326087"/>
                  </a:lnTo>
                  <a:close/>
                </a:path>
                <a:path w="328930" h="426084">
                  <a:moveTo>
                    <a:pt x="202169" y="294518"/>
                  </a:moveTo>
                  <a:lnTo>
                    <a:pt x="174920" y="294518"/>
                  </a:lnTo>
                  <a:lnTo>
                    <a:pt x="174920" y="299755"/>
                  </a:lnTo>
                  <a:lnTo>
                    <a:pt x="159059" y="315485"/>
                  </a:lnTo>
                  <a:lnTo>
                    <a:pt x="190482" y="315485"/>
                  </a:lnTo>
                  <a:lnTo>
                    <a:pt x="202169" y="294518"/>
                  </a:lnTo>
                  <a:close/>
                </a:path>
                <a:path w="328930" h="426084">
                  <a:moveTo>
                    <a:pt x="212042" y="136770"/>
                  </a:moveTo>
                  <a:lnTo>
                    <a:pt x="182760" y="179313"/>
                  </a:lnTo>
                  <a:lnTo>
                    <a:pt x="158855" y="217158"/>
                  </a:lnTo>
                  <a:lnTo>
                    <a:pt x="140340" y="250313"/>
                  </a:lnTo>
                  <a:lnTo>
                    <a:pt x="127227" y="278788"/>
                  </a:lnTo>
                  <a:lnTo>
                    <a:pt x="210937" y="278788"/>
                  </a:lnTo>
                  <a:lnTo>
                    <a:pt x="249054" y="210402"/>
                  </a:lnTo>
                  <a:lnTo>
                    <a:pt x="273671" y="174864"/>
                  </a:lnTo>
                  <a:lnTo>
                    <a:pt x="286969" y="157747"/>
                  </a:lnTo>
                  <a:lnTo>
                    <a:pt x="243985" y="157747"/>
                  </a:lnTo>
                  <a:lnTo>
                    <a:pt x="253460" y="142017"/>
                  </a:lnTo>
                  <a:lnTo>
                    <a:pt x="217332" y="142017"/>
                  </a:lnTo>
                  <a:lnTo>
                    <a:pt x="212042" y="136770"/>
                  </a:lnTo>
                  <a:close/>
                </a:path>
                <a:path w="328930" h="426084">
                  <a:moveTo>
                    <a:pt x="116656" y="199909"/>
                  </a:moveTo>
                  <a:lnTo>
                    <a:pt x="58273" y="199909"/>
                  </a:lnTo>
                  <a:lnTo>
                    <a:pt x="58273" y="257702"/>
                  </a:lnTo>
                  <a:lnTo>
                    <a:pt x="121937" y="257702"/>
                  </a:lnTo>
                  <a:lnTo>
                    <a:pt x="121937" y="252455"/>
                  </a:lnTo>
                  <a:lnTo>
                    <a:pt x="127227" y="247209"/>
                  </a:lnTo>
                  <a:lnTo>
                    <a:pt x="116656" y="247209"/>
                  </a:lnTo>
                  <a:lnTo>
                    <a:pt x="116656" y="199909"/>
                  </a:lnTo>
                  <a:close/>
                </a:path>
                <a:path w="328930" h="426084">
                  <a:moveTo>
                    <a:pt x="148488" y="205046"/>
                  </a:moveTo>
                  <a:lnTo>
                    <a:pt x="132627" y="226132"/>
                  </a:lnTo>
                  <a:lnTo>
                    <a:pt x="132627" y="231370"/>
                  </a:lnTo>
                  <a:lnTo>
                    <a:pt x="148406" y="210402"/>
                  </a:lnTo>
                  <a:lnTo>
                    <a:pt x="148488" y="205046"/>
                  </a:lnTo>
                  <a:close/>
                </a:path>
                <a:path w="328930" h="426084">
                  <a:moveTo>
                    <a:pt x="159059" y="184070"/>
                  </a:moveTo>
                  <a:lnTo>
                    <a:pt x="153769" y="184070"/>
                  </a:lnTo>
                  <a:lnTo>
                    <a:pt x="150210" y="194672"/>
                  </a:lnTo>
                  <a:lnTo>
                    <a:pt x="148488" y="199909"/>
                  </a:lnTo>
                  <a:lnTo>
                    <a:pt x="148488" y="205046"/>
                  </a:lnTo>
                  <a:lnTo>
                    <a:pt x="153769" y="205046"/>
                  </a:lnTo>
                  <a:lnTo>
                    <a:pt x="158949" y="199909"/>
                  </a:lnTo>
                  <a:lnTo>
                    <a:pt x="159059" y="184070"/>
                  </a:lnTo>
                  <a:close/>
                </a:path>
                <a:path w="328930" h="426084">
                  <a:moveTo>
                    <a:pt x="110610" y="157747"/>
                  </a:moveTo>
                  <a:lnTo>
                    <a:pt x="52983" y="157747"/>
                  </a:lnTo>
                  <a:lnTo>
                    <a:pt x="52983" y="184070"/>
                  </a:lnTo>
                  <a:lnTo>
                    <a:pt x="114920" y="184070"/>
                  </a:lnTo>
                  <a:lnTo>
                    <a:pt x="110610" y="157747"/>
                  </a:lnTo>
                  <a:close/>
                </a:path>
                <a:path w="328930" h="426084">
                  <a:moveTo>
                    <a:pt x="217443" y="99954"/>
                  </a:moveTo>
                  <a:lnTo>
                    <a:pt x="201144" y="116443"/>
                  </a:lnTo>
                  <a:lnTo>
                    <a:pt x="187769" y="132470"/>
                  </a:lnTo>
                  <a:lnTo>
                    <a:pt x="177308" y="148024"/>
                  </a:lnTo>
                  <a:lnTo>
                    <a:pt x="169750" y="163093"/>
                  </a:lnTo>
                  <a:lnTo>
                    <a:pt x="169750" y="168340"/>
                  </a:lnTo>
                  <a:lnTo>
                    <a:pt x="217443" y="105201"/>
                  </a:lnTo>
                  <a:lnTo>
                    <a:pt x="217443" y="99954"/>
                  </a:lnTo>
                  <a:close/>
                </a:path>
                <a:path w="328930" h="426084">
                  <a:moveTo>
                    <a:pt x="309714" y="131524"/>
                  </a:moveTo>
                  <a:lnTo>
                    <a:pt x="265136" y="131524"/>
                  </a:lnTo>
                  <a:lnTo>
                    <a:pt x="265054" y="136770"/>
                  </a:lnTo>
                  <a:lnTo>
                    <a:pt x="249275" y="157747"/>
                  </a:lnTo>
                  <a:lnTo>
                    <a:pt x="286969" y="157747"/>
                  </a:lnTo>
                  <a:lnTo>
                    <a:pt x="295137" y="147232"/>
                  </a:lnTo>
                  <a:lnTo>
                    <a:pt x="309714" y="131524"/>
                  </a:lnTo>
                  <a:close/>
                </a:path>
                <a:path w="328930" h="426084">
                  <a:moveTo>
                    <a:pt x="315005" y="126287"/>
                  </a:moveTo>
                  <a:lnTo>
                    <a:pt x="227903" y="126287"/>
                  </a:lnTo>
                  <a:lnTo>
                    <a:pt x="217332" y="142017"/>
                  </a:lnTo>
                  <a:lnTo>
                    <a:pt x="253460" y="142017"/>
                  </a:lnTo>
                  <a:lnTo>
                    <a:pt x="259780" y="131524"/>
                  </a:lnTo>
                  <a:lnTo>
                    <a:pt x="309714" y="131524"/>
                  </a:lnTo>
                  <a:lnTo>
                    <a:pt x="313443" y="127506"/>
                  </a:lnTo>
                  <a:lnTo>
                    <a:pt x="315005" y="126287"/>
                  </a:lnTo>
                  <a:close/>
                </a:path>
                <a:path w="328930" h="426084">
                  <a:moveTo>
                    <a:pt x="280997" y="68385"/>
                  </a:moveTo>
                  <a:lnTo>
                    <a:pt x="270426" y="68385"/>
                  </a:lnTo>
                  <a:lnTo>
                    <a:pt x="212042" y="131524"/>
                  </a:lnTo>
                  <a:lnTo>
                    <a:pt x="212042" y="136770"/>
                  </a:lnTo>
                  <a:lnTo>
                    <a:pt x="222613" y="126287"/>
                  </a:lnTo>
                  <a:lnTo>
                    <a:pt x="315005" y="126287"/>
                  </a:lnTo>
                  <a:lnTo>
                    <a:pt x="321722" y="121040"/>
                  </a:lnTo>
                  <a:lnTo>
                    <a:pt x="275707" y="121040"/>
                  </a:lnTo>
                  <a:lnTo>
                    <a:pt x="302258" y="89471"/>
                  </a:lnTo>
                  <a:lnTo>
                    <a:pt x="280997" y="68385"/>
                  </a:lnTo>
                  <a:close/>
                </a:path>
                <a:path w="328930" h="426084">
                  <a:moveTo>
                    <a:pt x="323409" y="84224"/>
                  </a:moveTo>
                  <a:lnTo>
                    <a:pt x="309464" y="94201"/>
                  </a:lnTo>
                  <a:lnTo>
                    <a:pt x="299515" y="103657"/>
                  </a:lnTo>
                  <a:lnTo>
                    <a:pt x="293553" y="112600"/>
                  </a:lnTo>
                  <a:lnTo>
                    <a:pt x="291568" y="121040"/>
                  </a:lnTo>
                  <a:lnTo>
                    <a:pt x="321722" y="121040"/>
                  </a:lnTo>
                  <a:lnTo>
                    <a:pt x="328580" y="115685"/>
                  </a:lnTo>
                  <a:lnTo>
                    <a:pt x="302148" y="115685"/>
                  </a:lnTo>
                  <a:lnTo>
                    <a:pt x="303486" y="109726"/>
                  </a:lnTo>
                  <a:lnTo>
                    <a:pt x="307416" y="105201"/>
                  </a:lnTo>
                  <a:lnTo>
                    <a:pt x="310469" y="103657"/>
                  </a:lnTo>
                  <a:lnTo>
                    <a:pt x="314136" y="101860"/>
                  </a:lnTo>
                  <a:lnTo>
                    <a:pt x="316597" y="101354"/>
                  </a:lnTo>
                  <a:lnTo>
                    <a:pt x="318009" y="99954"/>
                  </a:lnTo>
                  <a:lnTo>
                    <a:pt x="323409" y="99954"/>
                  </a:lnTo>
                  <a:lnTo>
                    <a:pt x="323409" y="84224"/>
                  </a:lnTo>
                  <a:close/>
                </a:path>
                <a:path w="328930" h="426084">
                  <a:moveTo>
                    <a:pt x="328580" y="99954"/>
                  </a:moveTo>
                  <a:lnTo>
                    <a:pt x="323409" y="99954"/>
                  </a:lnTo>
                  <a:lnTo>
                    <a:pt x="316597" y="101354"/>
                  </a:lnTo>
                  <a:lnTo>
                    <a:pt x="312719" y="105201"/>
                  </a:lnTo>
                  <a:lnTo>
                    <a:pt x="312719" y="115685"/>
                  </a:lnTo>
                  <a:lnTo>
                    <a:pt x="328580" y="115685"/>
                  </a:lnTo>
                  <a:lnTo>
                    <a:pt x="328580" y="99954"/>
                  </a:lnTo>
                  <a:close/>
                </a:path>
                <a:path w="328930" h="426084">
                  <a:moveTo>
                    <a:pt x="323409" y="99954"/>
                  </a:moveTo>
                  <a:lnTo>
                    <a:pt x="318009" y="99954"/>
                  </a:lnTo>
                  <a:lnTo>
                    <a:pt x="316597" y="101354"/>
                  </a:lnTo>
                  <a:lnTo>
                    <a:pt x="323409" y="99954"/>
                  </a:lnTo>
                  <a:close/>
                </a:path>
                <a:path w="328930" h="426084">
                  <a:moveTo>
                    <a:pt x="254565" y="63139"/>
                  </a:moveTo>
                  <a:lnTo>
                    <a:pt x="247627" y="66071"/>
                  </a:lnTo>
                  <a:lnTo>
                    <a:pt x="240876" y="71431"/>
                  </a:lnTo>
                  <a:lnTo>
                    <a:pt x="234332" y="79227"/>
                  </a:lnTo>
                  <a:lnTo>
                    <a:pt x="228014" y="89471"/>
                  </a:lnTo>
                  <a:lnTo>
                    <a:pt x="233304" y="89471"/>
                  </a:lnTo>
                  <a:lnTo>
                    <a:pt x="254565" y="68385"/>
                  </a:lnTo>
                  <a:lnTo>
                    <a:pt x="254565" y="63139"/>
                  </a:lnTo>
                  <a:close/>
                </a:path>
                <a:path w="328930" h="426084">
                  <a:moveTo>
                    <a:pt x="79534" y="26323"/>
                  </a:moveTo>
                  <a:lnTo>
                    <a:pt x="68954" y="26323"/>
                  </a:lnTo>
                  <a:lnTo>
                    <a:pt x="68954" y="42062"/>
                  </a:lnTo>
                  <a:lnTo>
                    <a:pt x="84337" y="42062"/>
                  </a:lnTo>
                  <a:lnTo>
                    <a:pt x="79534" y="26323"/>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92" name="object 8"/>
            <p:cNvPicPr/>
            <p:nvPr/>
          </p:nvPicPr>
          <p:blipFill>
            <a:blip r:embed="rId3"/>
            <a:stretch/>
          </p:blipFill>
          <p:spPr>
            <a:xfrm>
              <a:off x="2122200" y="963720"/>
              <a:ext cx="216000" cy="198720"/>
            </a:xfrm>
            <a:prstGeom prst="rect">
              <a:avLst/>
            </a:prstGeom>
            <a:ln w="0">
              <a:noFill/>
            </a:ln>
          </p:spPr>
        </p:pic>
        <p:sp>
          <p:nvSpPr>
            <p:cNvPr id="293" name="object 9"/>
            <p:cNvSpPr/>
            <p:nvPr/>
          </p:nvSpPr>
          <p:spPr>
            <a:xfrm>
              <a:off x="2787120" y="799560"/>
              <a:ext cx="151200" cy="346680"/>
            </a:xfrm>
            <a:custGeom>
              <a:avLst/>
              <a:gdLst>
                <a:gd name="textAreaLeft" fmla="*/ 0 w 151200"/>
                <a:gd name="textAreaRight" fmla="*/ 151920 w 151200"/>
                <a:gd name="textAreaTop" fmla="*/ 0 h 346680"/>
                <a:gd name="textAreaBottom" fmla="*/ 347400 h 346680"/>
              </a:gdLst>
              <a:ahLst/>
              <a:cxnLst/>
              <a:rect l="textAreaLeft" t="textAreaTop" r="textAreaRight" b="textAreaBottom"/>
              <a:pathLst>
                <a:path w="151764" h="347344">
                  <a:moveTo>
                    <a:pt x="0" y="0"/>
                  </a:moveTo>
                  <a:lnTo>
                    <a:pt x="21484" y="59687"/>
                  </a:lnTo>
                  <a:lnTo>
                    <a:pt x="34947" y="116996"/>
                  </a:lnTo>
                  <a:lnTo>
                    <a:pt x="41600" y="171325"/>
                  </a:lnTo>
                  <a:lnTo>
                    <a:pt x="42655" y="222075"/>
                  </a:lnTo>
                  <a:lnTo>
                    <a:pt x="39321" y="268645"/>
                  </a:lnTo>
                  <a:lnTo>
                    <a:pt x="32812" y="310435"/>
                  </a:lnTo>
                  <a:lnTo>
                    <a:pt x="24337" y="346845"/>
                  </a:lnTo>
                  <a:lnTo>
                    <a:pt x="67976" y="313988"/>
                  </a:lnTo>
                  <a:lnTo>
                    <a:pt x="103091" y="280478"/>
                  </a:lnTo>
                  <a:lnTo>
                    <a:pt x="130629" y="247052"/>
                  </a:lnTo>
                  <a:lnTo>
                    <a:pt x="151354" y="214446"/>
                  </a:lnTo>
                  <a:lnTo>
                    <a:pt x="115306" y="110747"/>
                  </a:lnTo>
                  <a:lnTo>
                    <a:pt x="64656" y="44830"/>
                  </a:lnTo>
                  <a:lnTo>
                    <a:pt x="19516" y="10109"/>
                  </a:lnTo>
                  <a:lnTo>
                    <a:pt x="0" y="0"/>
                  </a:lnTo>
                  <a:close/>
                </a:path>
              </a:pathLst>
            </a:custGeom>
            <a:solidFill>
              <a:srgbClr val="009FD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94" name="object 10"/>
            <p:cNvSpPr/>
            <p:nvPr/>
          </p:nvSpPr>
          <p:spPr>
            <a:xfrm>
              <a:off x="2938320" y="871920"/>
              <a:ext cx="83160" cy="255960"/>
            </a:xfrm>
            <a:custGeom>
              <a:avLst/>
              <a:gdLst>
                <a:gd name="textAreaLeft" fmla="*/ 0 w 83160"/>
                <a:gd name="textAreaRight" fmla="*/ 83880 w 83160"/>
                <a:gd name="textAreaTop" fmla="*/ 0 h 255960"/>
                <a:gd name="textAreaBottom" fmla="*/ 256680 h 255960"/>
              </a:gdLst>
              <a:ahLst/>
              <a:cxnLst/>
              <a:rect l="textAreaLeft" t="textAreaTop" r="textAreaRight" b="textAreaBottom"/>
              <a:pathLst>
                <a:path w="83819" h="256540">
                  <a:moveTo>
                    <a:pt x="35083" y="0"/>
                  </a:moveTo>
                  <a:lnTo>
                    <a:pt x="35723" y="11171"/>
                  </a:lnTo>
                  <a:lnTo>
                    <a:pt x="33866" y="41606"/>
                  </a:lnTo>
                  <a:lnTo>
                    <a:pt x="23847" y="86688"/>
                  </a:lnTo>
                  <a:lnTo>
                    <a:pt x="0" y="141798"/>
                  </a:lnTo>
                  <a:lnTo>
                    <a:pt x="3692" y="167661"/>
                  </a:lnTo>
                  <a:lnTo>
                    <a:pt x="5843" y="195327"/>
                  </a:lnTo>
                  <a:lnTo>
                    <a:pt x="6289" y="224876"/>
                  </a:lnTo>
                  <a:lnTo>
                    <a:pt x="4867" y="256390"/>
                  </a:lnTo>
                  <a:lnTo>
                    <a:pt x="15592" y="245826"/>
                  </a:lnTo>
                  <a:lnTo>
                    <a:pt x="26059" y="234544"/>
                  </a:lnTo>
                  <a:lnTo>
                    <a:pt x="36148" y="222442"/>
                  </a:lnTo>
                  <a:lnTo>
                    <a:pt x="45736" y="209418"/>
                  </a:lnTo>
                  <a:lnTo>
                    <a:pt x="83282" y="120011"/>
                  </a:lnTo>
                  <a:lnTo>
                    <a:pt x="75263" y="54322"/>
                  </a:lnTo>
                  <a:lnTo>
                    <a:pt x="49818" y="13826"/>
                  </a:lnTo>
                  <a:lnTo>
                    <a:pt x="35083" y="0"/>
                  </a:lnTo>
                  <a:close/>
                </a:path>
              </a:pathLst>
            </a:custGeom>
            <a:solidFill>
              <a:srgbClr val="D6282E"/>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95" name="object 11"/>
            <p:cNvSpPr/>
            <p:nvPr/>
          </p:nvSpPr>
          <p:spPr>
            <a:xfrm>
              <a:off x="2784240" y="1128600"/>
              <a:ext cx="158760" cy="92160"/>
            </a:xfrm>
            <a:custGeom>
              <a:avLst/>
              <a:gdLst>
                <a:gd name="textAreaLeft" fmla="*/ 0 w 158760"/>
                <a:gd name="textAreaRight" fmla="*/ 159480 w 158760"/>
                <a:gd name="textAreaTop" fmla="*/ 0 h 92160"/>
                <a:gd name="textAreaBottom" fmla="*/ 92880 h 92160"/>
              </a:gdLst>
              <a:ahLst/>
              <a:cxnLst/>
              <a:rect l="textAreaLeft" t="textAreaTop" r="textAreaRight" b="textAreaBottom"/>
              <a:pathLst>
                <a:path w="159385" h="92709">
                  <a:moveTo>
                    <a:pt x="158885" y="0"/>
                  </a:moveTo>
                  <a:lnTo>
                    <a:pt x="109103" y="11308"/>
                  </a:lnTo>
                  <a:lnTo>
                    <a:pt x="67009" y="16482"/>
                  </a:lnTo>
                  <a:lnTo>
                    <a:pt x="37883" y="17866"/>
                  </a:lnTo>
                  <a:lnTo>
                    <a:pt x="27001" y="17806"/>
                  </a:lnTo>
                  <a:lnTo>
                    <a:pt x="19334" y="43554"/>
                  </a:lnTo>
                  <a:lnTo>
                    <a:pt x="11813" y="64835"/>
                  </a:lnTo>
                  <a:lnTo>
                    <a:pt x="5135" y="81283"/>
                  </a:lnTo>
                  <a:lnTo>
                    <a:pt x="0" y="92531"/>
                  </a:lnTo>
                  <a:lnTo>
                    <a:pt x="39187" y="76198"/>
                  </a:lnTo>
                  <a:lnTo>
                    <a:pt x="79649" y="56505"/>
                  </a:lnTo>
                  <a:lnTo>
                    <a:pt x="120007" y="31693"/>
                  </a:lnTo>
                  <a:lnTo>
                    <a:pt x="158885" y="0"/>
                  </a:lnTo>
                  <a:close/>
                </a:path>
              </a:pathLst>
            </a:custGeom>
            <a:solidFill>
              <a:srgbClr val="009FD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296" name="object 12"/>
            <p:cNvSpPr/>
            <p:nvPr/>
          </p:nvSpPr>
          <p:spPr>
            <a:xfrm>
              <a:off x="2811240" y="1014120"/>
              <a:ext cx="132480" cy="132120"/>
            </a:xfrm>
            <a:custGeom>
              <a:avLst/>
              <a:gdLst>
                <a:gd name="textAreaLeft" fmla="*/ 0 w 132480"/>
                <a:gd name="textAreaRight" fmla="*/ 133200 w 132480"/>
                <a:gd name="textAreaTop" fmla="*/ 0 h 132120"/>
                <a:gd name="textAreaBottom" fmla="*/ 132840 h 132120"/>
              </a:gdLst>
              <a:ahLst/>
              <a:cxnLst/>
              <a:rect l="textAreaLeft" t="textAreaTop" r="textAreaRight" b="textAreaBottom"/>
              <a:pathLst>
                <a:path w="133350" h="132715">
                  <a:moveTo>
                    <a:pt x="127108" y="0"/>
                  </a:moveTo>
                  <a:lnTo>
                    <a:pt x="106304" y="32544"/>
                  </a:lnTo>
                  <a:lnTo>
                    <a:pt x="78811" y="65950"/>
                  </a:lnTo>
                  <a:lnTo>
                    <a:pt x="43689" y="99480"/>
                  </a:lnTo>
                  <a:lnTo>
                    <a:pt x="0" y="132398"/>
                  </a:lnTo>
                  <a:lnTo>
                    <a:pt x="10881" y="132458"/>
                  </a:lnTo>
                  <a:lnTo>
                    <a:pt x="40008" y="131074"/>
                  </a:lnTo>
                  <a:lnTo>
                    <a:pt x="82101" y="125901"/>
                  </a:lnTo>
                  <a:lnTo>
                    <a:pt x="131883" y="114592"/>
                  </a:lnTo>
                  <a:lnTo>
                    <a:pt x="133318" y="83123"/>
                  </a:lnTo>
                  <a:lnTo>
                    <a:pt x="132894" y="53569"/>
                  </a:lnTo>
                  <a:lnTo>
                    <a:pt x="130747" y="25878"/>
                  </a:lnTo>
                  <a:lnTo>
                    <a:pt x="127016" y="0"/>
                  </a:lnTo>
                  <a:close/>
                </a:path>
              </a:pathLst>
            </a:custGeom>
            <a:solidFill>
              <a:srgbClr val="001B7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297" name="object 13"/>
            <p:cNvPicPr/>
            <p:nvPr/>
          </p:nvPicPr>
          <p:blipFill>
            <a:blip r:embed="rId4"/>
            <a:stretch/>
          </p:blipFill>
          <p:spPr>
            <a:xfrm>
              <a:off x="2994480" y="962280"/>
              <a:ext cx="453960" cy="183240"/>
            </a:xfrm>
            <a:prstGeom prst="rect">
              <a:avLst/>
            </a:prstGeom>
            <a:ln w="0">
              <a:noFill/>
            </a:ln>
          </p:spPr>
        </p:pic>
        <p:sp>
          <p:nvSpPr>
            <p:cNvPr id="298" name="object 14"/>
            <p:cNvSpPr/>
            <p:nvPr/>
          </p:nvSpPr>
          <p:spPr>
            <a:xfrm>
              <a:off x="2427840" y="961200"/>
              <a:ext cx="368280" cy="181440"/>
            </a:xfrm>
            <a:custGeom>
              <a:avLst/>
              <a:gdLst>
                <a:gd name="textAreaLeft" fmla="*/ 0 w 368280"/>
                <a:gd name="textAreaRight" fmla="*/ 369000 w 368280"/>
                <a:gd name="textAreaTop" fmla="*/ 0 h 181440"/>
                <a:gd name="textAreaBottom" fmla="*/ 182160 h 181440"/>
              </a:gdLst>
              <a:ahLst/>
              <a:cxnLst/>
              <a:rect l="textAreaLeft" t="textAreaTop" r="textAreaRight" b="textAreaBottom"/>
              <a:pathLst>
                <a:path w="368935" h="182244">
                  <a:moveTo>
                    <a:pt x="186258" y="0"/>
                  </a:moveTo>
                  <a:lnTo>
                    <a:pt x="81559" y="0"/>
                  </a:lnTo>
                  <a:lnTo>
                    <a:pt x="60833" y="2235"/>
                  </a:lnTo>
                  <a:lnTo>
                    <a:pt x="28016" y="31572"/>
                  </a:lnTo>
                  <a:lnTo>
                    <a:pt x="0" y="181775"/>
                  </a:lnTo>
                  <a:lnTo>
                    <a:pt x="56667" y="181775"/>
                  </a:lnTo>
                  <a:lnTo>
                    <a:pt x="69075" y="109677"/>
                  </a:lnTo>
                  <a:lnTo>
                    <a:pt x="166700" y="109677"/>
                  </a:lnTo>
                  <a:lnTo>
                    <a:pt x="173304" y="72097"/>
                  </a:lnTo>
                  <a:lnTo>
                    <a:pt x="75590" y="72097"/>
                  </a:lnTo>
                  <a:lnTo>
                    <a:pt x="82207" y="37693"/>
                  </a:lnTo>
                  <a:lnTo>
                    <a:pt x="179641" y="37579"/>
                  </a:lnTo>
                  <a:lnTo>
                    <a:pt x="186258" y="0"/>
                  </a:lnTo>
                  <a:close/>
                </a:path>
                <a:path w="368935" h="182244">
                  <a:moveTo>
                    <a:pt x="368376" y="0"/>
                  </a:moveTo>
                  <a:lnTo>
                    <a:pt x="263588" y="0"/>
                  </a:lnTo>
                  <a:lnTo>
                    <a:pt x="242900" y="2235"/>
                  </a:lnTo>
                  <a:lnTo>
                    <a:pt x="210045" y="31572"/>
                  </a:lnTo>
                  <a:lnTo>
                    <a:pt x="182130" y="181775"/>
                  </a:lnTo>
                  <a:lnTo>
                    <a:pt x="238696" y="181775"/>
                  </a:lnTo>
                  <a:lnTo>
                    <a:pt x="251193" y="109677"/>
                  </a:lnTo>
                  <a:lnTo>
                    <a:pt x="348729" y="109677"/>
                  </a:lnTo>
                  <a:lnTo>
                    <a:pt x="355333" y="72097"/>
                  </a:lnTo>
                  <a:lnTo>
                    <a:pt x="257708" y="72097"/>
                  </a:lnTo>
                  <a:lnTo>
                    <a:pt x="264325" y="37693"/>
                  </a:lnTo>
                  <a:lnTo>
                    <a:pt x="361772" y="37579"/>
                  </a:lnTo>
                  <a:lnTo>
                    <a:pt x="368376" y="0"/>
                  </a:lnTo>
                  <a:close/>
                </a:path>
              </a:pathLst>
            </a:custGeom>
            <a:solidFill>
              <a:srgbClr val="001B7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
        <p:nvSpPr>
          <p:cNvPr id="299" name="PlaceHolder 1"/>
          <p:cNvSpPr>
            <a:spLocks noGrp="1"/>
          </p:cNvSpPr>
          <p:nvPr>
            <p:ph type="title"/>
          </p:nvPr>
        </p:nvSpPr>
        <p:spPr>
          <a:xfrm>
            <a:off x="3846960" y="1145520"/>
            <a:ext cx="4796640" cy="1158120"/>
          </a:xfrm>
          <a:prstGeom prst="rect">
            <a:avLst/>
          </a:prstGeom>
          <a:noFill/>
          <a:ln w="0">
            <a:noFill/>
          </a:ln>
        </p:spPr>
        <p:txBody>
          <a:bodyPr lIns="0" tIns="13320" rIns="0" bIns="0" anchor="t">
            <a:noAutofit/>
          </a:bodyPr>
          <a:lstStyle/>
          <a:p>
            <a:pPr marL="720" indent="0" algn="ctr" defTabSz="914400">
              <a:lnSpc>
                <a:spcPct val="100000"/>
              </a:lnSpc>
              <a:spcBef>
                <a:spcPts val="105"/>
              </a:spcBef>
              <a:buNone/>
              <a:tabLst>
                <a:tab pos="0" algn="l"/>
              </a:tabLst>
            </a:pPr>
            <a:r>
              <a:rPr lang="fr-FR" sz="3200" b="0" strike="noStrike" spc="-1">
                <a:solidFill>
                  <a:srgbClr val="003366"/>
                </a:solidFill>
                <a:latin typeface="Arial MT"/>
              </a:rPr>
              <a:t>Quelles</a:t>
            </a:r>
            <a:r>
              <a:rPr lang="fr-FR" sz="3200" b="0" strike="noStrike" spc="-55">
                <a:solidFill>
                  <a:srgbClr val="003366"/>
                </a:solidFill>
                <a:latin typeface="Arial MT"/>
              </a:rPr>
              <a:t> </a:t>
            </a:r>
            <a:r>
              <a:rPr lang="fr-FR" sz="3200" b="0" strike="noStrike" spc="-1">
                <a:solidFill>
                  <a:srgbClr val="003366"/>
                </a:solidFill>
                <a:latin typeface="Arial MT"/>
              </a:rPr>
              <a:t>offres</a:t>
            </a:r>
            <a:r>
              <a:rPr lang="fr-FR" sz="3200" b="0" strike="noStrike" spc="-52">
                <a:solidFill>
                  <a:srgbClr val="003366"/>
                </a:solidFill>
                <a:latin typeface="Arial MT"/>
              </a:rPr>
              <a:t> ?</a:t>
            </a:r>
            <a:endParaRPr lang="fr-FR" sz="3200" b="0" strike="noStrike" spc="-1">
              <a:solidFill>
                <a:schemeClr val="dk1"/>
              </a:solidFill>
              <a:latin typeface="Calibri"/>
            </a:endParaRPr>
          </a:p>
          <a:p>
            <a:pPr marL="720" indent="0" algn="ctr" defTabSz="914400">
              <a:lnSpc>
                <a:spcPct val="100000"/>
              </a:lnSpc>
              <a:spcBef>
                <a:spcPts val="34"/>
              </a:spcBef>
              <a:buNone/>
              <a:tabLst>
                <a:tab pos="0" algn="l"/>
              </a:tabLst>
            </a:pPr>
            <a:r>
              <a:rPr lang="fr-FR" sz="2400" b="0" strike="noStrike" spc="-1">
                <a:solidFill>
                  <a:srgbClr val="003366"/>
                </a:solidFill>
                <a:latin typeface="Arial MT"/>
              </a:rPr>
              <a:t>+</a:t>
            </a:r>
            <a:r>
              <a:rPr lang="fr-FR" sz="2400" b="0" strike="noStrike" spc="-60">
                <a:solidFill>
                  <a:srgbClr val="003366"/>
                </a:solidFill>
                <a:latin typeface="Arial MT"/>
              </a:rPr>
              <a:t> </a:t>
            </a:r>
            <a:r>
              <a:rPr lang="fr-FR" sz="2400" b="0" strike="noStrike" spc="-1">
                <a:solidFill>
                  <a:srgbClr val="003366"/>
                </a:solidFill>
                <a:latin typeface="Arial MT"/>
              </a:rPr>
              <a:t>intégration</a:t>
            </a:r>
            <a:r>
              <a:rPr lang="fr-FR" sz="2400" b="0" strike="noStrike" spc="-41">
                <a:solidFill>
                  <a:srgbClr val="003366"/>
                </a:solidFill>
                <a:latin typeface="Arial MT"/>
              </a:rPr>
              <a:t> </a:t>
            </a:r>
            <a:r>
              <a:rPr lang="fr-FR" sz="2400" b="0" strike="noStrike" spc="-1">
                <a:solidFill>
                  <a:srgbClr val="003366"/>
                </a:solidFill>
                <a:latin typeface="Arial MT"/>
              </a:rPr>
              <a:t>en</a:t>
            </a:r>
            <a:r>
              <a:rPr lang="fr-FR" sz="2400" b="0" strike="noStrike" spc="-60">
                <a:solidFill>
                  <a:srgbClr val="003366"/>
                </a:solidFill>
                <a:latin typeface="Arial MT"/>
              </a:rPr>
              <a:t> </a:t>
            </a:r>
            <a:r>
              <a:rPr lang="fr-FR" sz="2400" b="0" strike="noStrike" spc="-1">
                <a:solidFill>
                  <a:srgbClr val="003366"/>
                </a:solidFill>
                <a:latin typeface="Arial MT"/>
              </a:rPr>
              <a:t>cours</a:t>
            </a:r>
            <a:r>
              <a:rPr lang="fr-FR" sz="2400" b="0" strike="noStrike" spc="-60">
                <a:solidFill>
                  <a:srgbClr val="003366"/>
                </a:solidFill>
                <a:latin typeface="Arial MT"/>
              </a:rPr>
              <a:t> </a:t>
            </a:r>
            <a:r>
              <a:rPr lang="fr-FR" sz="1600" b="0" strike="noStrike" spc="-1">
                <a:solidFill>
                  <a:srgbClr val="003366"/>
                </a:solidFill>
                <a:latin typeface="Arial MT"/>
              </a:rPr>
              <a:t>(hiver</a:t>
            </a:r>
            <a:r>
              <a:rPr lang="fr-FR" sz="1600" b="0" strike="noStrike" spc="-35">
                <a:solidFill>
                  <a:srgbClr val="003366"/>
                </a:solidFill>
                <a:latin typeface="Arial MT"/>
              </a:rPr>
              <a:t> </a:t>
            </a:r>
            <a:r>
              <a:rPr lang="fr-FR" sz="1600" b="0" strike="noStrike" spc="-12">
                <a:solidFill>
                  <a:srgbClr val="003366"/>
                </a:solidFill>
                <a:latin typeface="Arial MT"/>
              </a:rPr>
              <a:t>2025-</a:t>
            </a:r>
            <a:r>
              <a:rPr lang="fr-FR" sz="1600" b="0" strike="noStrike" spc="-1">
                <a:solidFill>
                  <a:srgbClr val="003366"/>
                </a:solidFill>
                <a:latin typeface="Arial MT"/>
              </a:rPr>
              <a:t>2026)</a:t>
            </a:r>
            <a:r>
              <a:rPr lang="fr-FR" sz="1600" b="0" strike="noStrike" spc="-21">
                <a:solidFill>
                  <a:srgbClr val="003366"/>
                </a:solidFill>
                <a:latin typeface="Arial MT"/>
              </a:rPr>
              <a:t> </a:t>
            </a:r>
            <a:r>
              <a:rPr lang="fr-FR" sz="2400" b="0" strike="noStrike" spc="-52">
                <a:solidFill>
                  <a:srgbClr val="003366"/>
                </a:solidFill>
                <a:latin typeface="Arial MT"/>
              </a:rPr>
              <a:t>:</a:t>
            </a:r>
            <a:endParaRPr lang="fr-FR" sz="2400" b="0" strike="noStrike" spc="-1">
              <a:solidFill>
                <a:schemeClr val="dk1"/>
              </a:solidFill>
              <a:latin typeface="Calibri"/>
            </a:endParaRPr>
          </a:p>
        </p:txBody>
      </p:sp>
      <p:pic>
        <p:nvPicPr>
          <p:cNvPr id="300" name="object 16"/>
          <p:cNvPicPr/>
          <p:nvPr/>
        </p:nvPicPr>
        <p:blipFill>
          <a:blip r:embed="rId5"/>
          <a:stretch/>
        </p:blipFill>
        <p:spPr>
          <a:xfrm>
            <a:off x="4763880" y="4368240"/>
            <a:ext cx="3363120" cy="1265040"/>
          </a:xfrm>
          <a:prstGeom prst="rect">
            <a:avLst/>
          </a:prstGeom>
          <a:ln w="0">
            <a:noFill/>
          </a:ln>
        </p:spPr>
      </p:pic>
      <p:sp>
        <p:nvSpPr>
          <p:cNvPr id="301" name="object 17"/>
          <p:cNvSpPr/>
          <p:nvPr/>
        </p:nvSpPr>
        <p:spPr>
          <a:xfrm>
            <a:off x="9809640" y="2683800"/>
            <a:ext cx="1593000" cy="112464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0" strike="noStrike" spc="-1">
                <a:solidFill>
                  <a:srgbClr val="003366"/>
                </a:solidFill>
                <a:latin typeface="Arial MT"/>
                <a:ea typeface="ＭＳ Ｐゴシック"/>
              </a:rPr>
              <a:t>Les</a:t>
            </a:r>
            <a:r>
              <a:rPr lang="fr-FR" sz="1200" b="0" strike="noStrike" spc="-21">
                <a:solidFill>
                  <a:srgbClr val="003366"/>
                </a:solidFill>
                <a:latin typeface="Arial MT"/>
                <a:ea typeface="ＭＳ Ｐゴシック"/>
              </a:rPr>
              <a:t> </a:t>
            </a:r>
            <a:r>
              <a:rPr lang="fr-FR" sz="1200" b="1" strike="noStrike" spc="-1">
                <a:solidFill>
                  <a:srgbClr val="003366"/>
                </a:solidFill>
                <a:latin typeface="Arial"/>
                <a:ea typeface="ＭＳ Ｐゴシック"/>
              </a:rPr>
              <a:t>cours</a:t>
            </a:r>
            <a:r>
              <a:rPr lang="fr-FR" sz="1200" b="1" strike="noStrike" spc="-15">
                <a:solidFill>
                  <a:srgbClr val="003366"/>
                </a:solidFill>
                <a:latin typeface="Arial"/>
                <a:ea typeface="ＭＳ Ｐゴシック"/>
              </a:rPr>
              <a:t> </a:t>
            </a:r>
            <a:r>
              <a:rPr lang="fr-FR" sz="1200" b="1" strike="noStrike" spc="-12">
                <a:solidFill>
                  <a:srgbClr val="003366"/>
                </a:solidFill>
                <a:latin typeface="Arial"/>
                <a:ea typeface="ＭＳ Ｐゴシック"/>
              </a:rPr>
              <a:t>particuliers</a:t>
            </a:r>
            <a:endParaRPr lang="fr-FR" sz="1200" b="0" strike="noStrike" spc="-1">
              <a:solidFill>
                <a:srgbClr val="000000"/>
              </a:solidFill>
              <a:latin typeface="Arial"/>
            </a:endParaRPr>
          </a:p>
          <a:p>
            <a:pPr marL="12600" defTabSz="914400">
              <a:lnSpc>
                <a:spcPct val="100000"/>
              </a:lnSpc>
              <a:tabLst>
                <a:tab pos="0" algn="l"/>
              </a:tabLst>
            </a:pPr>
            <a:r>
              <a:rPr lang="fr-FR" sz="1200" b="0" strike="noStrike" spc="-1">
                <a:solidFill>
                  <a:srgbClr val="003366"/>
                </a:solidFill>
                <a:latin typeface="Arial MT"/>
                <a:ea typeface="ＭＳ Ｐゴシック"/>
              </a:rPr>
              <a:t>des</a:t>
            </a:r>
            <a:r>
              <a:rPr lang="fr-FR" sz="1200" b="0" strike="noStrike" spc="-12">
                <a:solidFill>
                  <a:srgbClr val="003366"/>
                </a:solidFill>
                <a:latin typeface="Arial MT"/>
                <a:ea typeface="ＭＳ Ｐゴシック"/>
              </a:rPr>
              <a:t> </a:t>
            </a:r>
            <a:r>
              <a:rPr lang="fr-FR" sz="1200" b="0" strike="noStrike" spc="-1">
                <a:solidFill>
                  <a:srgbClr val="003366"/>
                </a:solidFill>
                <a:latin typeface="Arial MT"/>
                <a:ea typeface="ＭＳ Ｐゴシック"/>
              </a:rPr>
              <a:t>points</a:t>
            </a:r>
            <a:r>
              <a:rPr lang="fr-FR" sz="1200" b="0" strike="noStrike" spc="-35">
                <a:solidFill>
                  <a:srgbClr val="003366"/>
                </a:solidFill>
                <a:latin typeface="Arial MT"/>
                <a:ea typeface="ＭＳ Ｐゴシック"/>
              </a:rPr>
              <a:t> </a:t>
            </a:r>
            <a:r>
              <a:rPr lang="fr-FR" sz="1200" b="0" strike="noStrike" spc="-12">
                <a:solidFill>
                  <a:srgbClr val="003366"/>
                </a:solidFill>
                <a:latin typeface="Arial MT"/>
                <a:ea typeface="ＭＳ Ｐゴシック"/>
              </a:rPr>
              <a:t>location</a:t>
            </a:r>
            <a:endParaRPr lang="fr-FR" sz="1200" b="0" strike="noStrike" spc="-1">
              <a:solidFill>
                <a:srgbClr val="000000"/>
              </a:solidFill>
              <a:latin typeface="Arial"/>
            </a:endParaRPr>
          </a:p>
          <a:p>
            <a:pPr defTabSz="914400">
              <a:lnSpc>
                <a:spcPct val="100000"/>
              </a:lnSpc>
              <a:spcBef>
                <a:spcPts val="60"/>
              </a:spcBef>
              <a:tabLst>
                <a:tab pos="0" algn="l"/>
              </a:tabLst>
            </a:pPr>
            <a:endParaRPr lang="fr-FR" sz="1200" b="0" strike="noStrike" spc="-1">
              <a:solidFill>
                <a:srgbClr val="000000"/>
              </a:solidFill>
              <a:latin typeface="Arial"/>
            </a:endParaRPr>
          </a:p>
          <a:p>
            <a:pPr marL="12600" defTabSz="914400">
              <a:lnSpc>
                <a:spcPct val="100000"/>
              </a:lnSpc>
              <a:tabLst>
                <a:tab pos="0" algn="l"/>
              </a:tabLst>
            </a:pPr>
            <a:r>
              <a:rPr lang="fr-FR" sz="1200" b="0" strike="noStrike" spc="-1">
                <a:solidFill>
                  <a:srgbClr val="003366"/>
                </a:solidFill>
                <a:latin typeface="Arial MT"/>
                <a:ea typeface="ＭＳ Ｐゴシック"/>
              </a:rPr>
              <a:t>Les</a:t>
            </a:r>
            <a:r>
              <a:rPr lang="fr-FR" sz="1200" b="0" strike="noStrike" spc="-21">
                <a:solidFill>
                  <a:srgbClr val="003366"/>
                </a:solidFill>
                <a:latin typeface="Arial MT"/>
                <a:ea typeface="ＭＳ Ｐゴシック"/>
              </a:rPr>
              <a:t> </a:t>
            </a:r>
            <a:r>
              <a:rPr lang="fr-FR" sz="1200" b="1" strike="noStrike" spc="-1">
                <a:solidFill>
                  <a:srgbClr val="003366"/>
                </a:solidFill>
                <a:latin typeface="Arial"/>
                <a:ea typeface="ＭＳ Ｐゴシック"/>
              </a:rPr>
              <a:t>coachs</a:t>
            </a:r>
            <a:r>
              <a:rPr lang="fr-FR" sz="1200" b="1" strike="noStrike" spc="-32">
                <a:solidFill>
                  <a:srgbClr val="003366"/>
                </a:solidFill>
                <a:latin typeface="Arial"/>
                <a:ea typeface="ＭＳ Ｐゴシック"/>
              </a:rPr>
              <a:t> </a:t>
            </a:r>
            <a:r>
              <a:rPr lang="fr-FR" sz="1200" b="1" strike="noStrike" spc="-12">
                <a:solidFill>
                  <a:srgbClr val="003366"/>
                </a:solidFill>
                <a:latin typeface="Arial"/>
                <a:ea typeface="ＭＳ Ｐゴシック"/>
              </a:rPr>
              <a:t>Kiteboard</a:t>
            </a:r>
            <a:endParaRPr lang="fr-FR" sz="1200" b="0" strike="noStrike" spc="-1">
              <a:solidFill>
                <a:srgbClr val="000000"/>
              </a:solidFill>
              <a:latin typeface="Arial"/>
            </a:endParaRPr>
          </a:p>
          <a:p>
            <a:pPr defTabSz="914400">
              <a:lnSpc>
                <a:spcPct val="100000"/>
              </a:lnSpc>
              <a:spcBef>
                <a:spcPts val="60"/>
              </a:spcBef>
              <a:tabLst>
                <a:tab pos="0" algn="l"/>
              </a:tabLst>
            </a:pPr>
            <a:endParaRPr lang="fr-FR" sz="1200" b="0" strike="noStrike" spc="-1">
              <a:solidFill>
                <a:srgbClr val="000000"/>
              </a:solidFill>
              <a:latin typeface="Arial"/>
            </a:endParaRPr>
          </a:p>
          <a:p>
            <a:pPr marL="12600" defTabSz="914400">
              <a:lnSpc>
                <a:spcPct val="100000"/>
              </a:lnSpc>
              <a:tabLst>
                <a:tab pos="0" algn="l"/>
              </a:tabLst>
            </a:pPr>
            <a:r>
              <a:rPr lang="fr-FR" sz="1200" b="0" strike="noStrike" spc="-1">
                <a:solidFill>
                  <a:srgbClr val="003366"/>
                </a:solidFill>
                <a:latin typeface="Arial MT"/>
                <a:ea typeface="ＭＳ Ｐゴシック"/>
              </a:rPr>
              <a:t>Les</a:t>
            </a:r>
            <a:r>
              <a:rPr lang="fr-FR" sz="1200" b="0" strike="noStrike" spc="-21">
                <a:solidFill>
                  <a:srgbClr val="003366"/>
                </a:solidFill>
                <a:latin typeface="Arial MT"/>
                <a:ea typeface="ＭＳ Ｐゴシック"/>
              </a:rPr>
              <a:t> </a:t>
            </a:r>
            <a:r>
              <a:rPr lang="fr-FR" sz="1200" b="1" strike="noStrike" spc="-1">
                <a:solidFill>
                  <a:srgbClr val="003366"/>
                </a:solidFill>
                <a:latin typeface="Arial"/>
                <a:ea typeface="ＭＳ Ｐゴシック"/>
              </a:rPr>
              <a:t>coachs</a:t>
            </a:r>
            <a:r>
              <a:rPr lang="fr-FR" sz="1200" b="1" strike="noStrike" spc="-35">
                <a:solidFill>
                  <a:srgbClr val="003366"/>
                </a:solidFill>
                <a:latin typeface="Arial"/>
                <a:ea typeface="ＭＳ Ｐゴシック"/>
              </a:rPr>
              <a:t> </a:t>
            </a:r>
            <a:r>
              <a:rPr lang="fr-FR" sz="1200" b="1" strike="noStrike" spc="-12">
                <a:solidFill>
                  <a:srgbClr val="003366"/>
                </a:solidFill>
                <a:latin typeface="Arial"/>
                <a:ea typeface="ＭＳ Ｐゴシック"/>
              </a:rPr>
              <a:t>Plaisance</a:t>
            </a:r>
            <a:endParaRPr lang="fr-FR" sz="1200" b="0" strike="noStrike" spc="-1">
              <a:solidFill>
                <a:srgbClr val="000000"/>
              </a:solidFill>
              <a:latin typeface="Arial"/>
            </a:endParaRPr>
          </a:p>
        </p:txBody>
      </p:sp>
      <p:grpSp>
        <p:nvGrpSpPr>
          <p:cNvPr id="302" name="object 18"/>
          <p:cNvGrpSpPr/>
          <p:nvPr/>
        </p:nvGrpSpPr>
        <p:grpSpPr>
          <a:xfrm>
            <a:off x="7526160" y="2227680"/>
            <a:ext cx="2190960" cy="2039760"/>
            <a:chOff x="7526160" y="2227680"/>
            <a:chExt cx="2190960" cy="2039760"/>
          </a:xfrm>
        </p:grpSpPr>
        <p:sp>
          <p:nvSpPr>
            <p:cNvPr id="303" name="object 19"/>
            <p:cNvSpPr/>
            <p:nvPr/>
          </p:nvSpPr>
          <p:spPr>
            <a:xfrm>
              <a:off x="9238320" y="2743200"/>
              <a:ext cx="478800" cy="1055160"/>
            </a:xfrm>
            <a:custGeom>
              <a:avLst/>
              <a:gdLst>
                <a:gd name="textAreaLeft" fmla="*/ 0 w 478800"/>
                <a:gd name="textAreaRight" fmla="*/ 479520 w 478800"/>
                <a:gd name="textAreaTop" fmla="*/ 0 h 1055160"/>
                <a:gd name="textAreaBottom" fmla="*/ 1055880 h 1055160"/>
              </a:gdLst>
              <a:ahLst/>
              <a:cxnLst/>
              <a:rect l="textAreaLeft" t="textAreaTop" r="textAreaRight" b="textAreaBottom"/>
              <a:pathLst>
                <a:path w="479425" h="1056004">
                  <a:moveTo>
                    <a:pt x="453161" y="1014476"/>
                  </a:moveTo>
                  <a:lnTo>
                    <a:pt x="425742" y="907008"/>
                  </a:lnTo>
                  <a:lnTo>
                    <a:pt x="417817" y="901827"/>
                  </a:lnTo>
                  <a:lnTo>
                    <a:pt x="402158" y="905992"/>
                  </a:lnTo>
                  <a:lnTo>
                    <a:pt x="396976" y="913917"/>
                  </a:lnTo>
                  <a:lnTo>
                    <a:pt x="414832" y="985316"/>
                  </a:lnTo>
                  <a:lnTo>
                    <a:pt x="365175" y="949883"/>
                  </a:lnTo>
                  <a:lnTo>
                    <a:pt x="315760" y="927747"/>
                  </a:lnTo>
                  <a:lnTo>
                    <a:pt x="267665" y="916724"/>
                  </a:lnTo>
                  <a:lnTo>
                    <a:pt x="221945" y="914666"/>
                  </a:lnTo>
                  <a:lnTo>
                    <a:pt x="179679" y="919416"/>
                  </a:lnTo>
                  <a:lnTo>
                    <a:pt x="141909" y="928789"/>
                  </a:lnTo>
                  <a:lnTo>
                    <a:pt x="105727" y="941870"/>
                  </a:lnTo>
                  <a:lnTo>
                    <a:pt x="71069" y="958202"/>
                  </a:lnTo>
                  <a:lnTo>
                    <a:pt x="38138" y="977696"/>
                  </a:lnTo>
                  <a:lnTo>
                    <a:pt x="812" y="1005217"/>
                  </a:lnTo>
                  <a:lnTo>
                    <a:pt x="0" y="1014539"/>
                  </a:lnTo>
                  <a:lnTo>
                    <a:pt x="10350" y="1027455"/>
                  </a:lnTo>
                  <a:lnTo>
                    <a:pt x="19672" y="1028268"/>
                  </a:lnTo>
                  <a:lnTo>
                    <a:pt x="26263" y="1022870"/>
                  </a:lnTo>
                  <a:lnTo>
                    <a:pt x="55143" y="1002093"/>
                  </a:lnTo>
                  <a:lnTo>
                    <a:pt x="117627" y="969111"/>
                  </a:lnTo>
                  <a:lnTo>
                    <a:pt x="204774" y="945756"/>
                  </a:lnTo>
                  <a:lnTo>
                    <a:pt x="256451" y="945489"/>
                  </a:lnTo>
                  <a:lnTo>
                    <a:pt x="305777" y="956157"/>
                  </a:lnTo>
                  <a:lnTo>
                    <a:pt x="352666" y="977722"/>
                  </a:lnTo>
                  <a:lnTo>
                    <a:pt x="397002" y="1010081"/>
                  </a:lnTo>
                  <a:lnTo>
                    <a:pt x="330123" y="1027112"/>
                  </a:lnTo>
                  <a:lnTo>
                    <a:pt x="324942" y="1035037"/>
                  </a:lnTo>
                  <a:lnTo>
                    <a:pt x="329095" y="1050696"/>
                  </a:lnTo>
                  <a:lnTo>
                    <a:pt x="337019" y="1055878"/>
                  </a:lnTo>
                  <a:lnTo>
                    <a:pt x="444233" y="1028865"/>
                  </a:lnTo>
                  <a:lnTo>
                    <a:pt x="446773" y="1027468"/>
                  </a:lnTo>
                  <a:lnTo>
                    <a:pt x="452958" y="1017816"/>
                  </a:lnTo>
                  <a:lnTo>
                    <a:pt x="453161" y="1014476"/>
                  </a:lnTo>
                  <a:close/>
                </a:path>
                <a:path w="479425" h="1056004">
                  <a:moveTo>
                    <a:pt x="459003" y="112649"/>
                  </a:moveTo>
                  <a:lnTo>
                    <a:pt x="431584" y="5181"/>
                  </a:lnTo>
                  <a:lnTo>
                    <a:pt x="423659" y="0"/>
                  </a:lnTo>
                  <a:lnTo>
                    <a:pt x="408000" y="4165"/>
                  </a:lnTo>
                  <a:lnTo>
                    <a:pt x="402818" y="12090"/>
                  </a:lnTo>
                  <a:lnTo>
                    <a:pt x="420674" y="83489"/>
                  </a:lnTo>
                  <a:lnTo>
                    <a:pt x="371017" y="48056"/>
                  </a:lnTo>
                  <a:lnTo>
                    <a:pt x="321602" y="25920"/>
                  </a:lnTo>
                  <a:lnTo>
                    <a:pt x="273507" y="14897"/>
                  </a:lnTo>
                  <a:lnTo>
                    <a:pt x="227787" y="12839"/>
                  </a:lnTo>
                  <a:lnTo>
                    <a:pt x="185521" y="17589"/>
                  </a:lnTo>
                  <a:lnTo>
                    <a:pt x="147751" y="26962"/>
                  </a:lnTo>
                  <a:lnTo>
                    <a:pt x="111569" y="40043"/>
                  </a:lnTo>
                  <a:lnTo>
                    <a:pt x="76911" y="56375"/>
                  </a:lnTo>
                  <a:lnTo>
                    <a:pt x="43980" y="75869"/>
                  </a:lnTo>
                  <a:lnTo>
                    <a:pt x="6654" y="103390"/>
                  </a:lnTo>
                  <a:lnTo>
                    <a:pt x="5842" y="112712"/>
                  </a:lnTo>
                  <a:lnTo>
                    <a:pt x="16192" y="125628"/>
                  </a:lnTo>
                  <a:lnTo>
                    <a:pt x="25514" y="126428"/>
                  </a:lnTo>
                  <a:lnTo>
                    <a:pt x="32105" y="121043"/>
                  </a:lnTo>
                  <a:lnTo>
                    <a:pt x="60985" y="100266"/>
                  </a:lnTo>
                  <a:lnTo>
                    <a:pt x="123469" y="67284"/>
                  </a:lnTo>
                  <a:lnTo>
                    <a:pt x="210616" y="43929"/>
                  </a:lnTo>
                  <a:lnTo>
                    <a:pt x="262293" y="43662"/>
                  </a:lnTo>
                  <a:lnTo>
                    <a:pt x="311619" y="54330"/>
                  </a:lnTo>
                  <a:lnTo>
                    <a:pt x="358508" y="75882"/>
                  </a:lnTo>
                  <a:lnTo>
                    <a:pt x="402844" y="108254"/>
                  </a:lnTo>
                  <a:lnTo>
                    <a:pt x="335965" y="125285"/>
                  </a:lnTo>
                  <a:lnTo>
                    <a:pt x="330784" y="133210"/>
                  </a:lnTo>
                  <a:lnTo>
                    <a:pt x="334937" y="148869"/>
                  </a:lnTo>
                  <a:lnTo>
                    <a:pt x="342861" y="154051"/>
                  </a:lnTo>
                  <a:lnTo>
                    <a:pt x="450075" y="127038"/>
                  </a:lnTo>
                  <a:lnTo>
                    <a:pt x="452615" y="125641"/>
                  </a:lnTo>
                  <a:lnTo>
                    <a:pt x="458800" y="115989"/>
                  </a:lnTo>
                  <a:lnTo>
                    <a:pt x="459003" y="112649"/>
                  </a:lnTo>
                  <a:close/>
                </a:path>
                <a:path w="479425" h="1056004">
                  <a:moveTo>
                    <a:pt x="478815" y="615315"/>
                  </a:moveTo>
                  <a:lnTo>
                    <a:pt x="451396" y="507847"/>
                  </a:lnTo>
                  <a:lnTo>
                    <a:pt x="443471" y="502666"/>
                  </a:lnTo>
                  <a:lnTo>
                    <a:pt x="427812" y="506831"/>
                  </a:lnTo>
                  <a:lnTo>
                    <a:pt x="422630" y="514756"/>
                  </a:lnTo>
                  <a:lnTo>
                    <a:pt x="440486" y="586155"/>
                  </a:lnTo>
                  <a:lnTo>
                    <a:pt x="390829" y="550722"/>
                  </a:lnTo>
                  <a:lnTo>
                    <a:pt x="341414" y="528586"/>
                  </a:lnTo>
                  <a:lnTo>
                    <a:pt x="293319" y="517563"/>
                  </a:lnTo>
                  <a:lnTo>
                    <a:pt x="247599" y="515505"/>
                  </a:lnTo>
                  <a:lnTo>
                    <a:pt x="205333" y="520255"/>
                  </a:lnTo>
                  <a:lnTo>
                    <a:pt x="167563" y="529628"/>
                  </a:lnTo>
                  <a:lnTo>
                    <a:pt x="131381" y="542709"/>
                  </a:lnTo>
                  <a:lnTo>
                    <a:pt x="96723" y="559041"/>
                  </a:lnTo>
                  <a:lnTo>
                    <a:pt x="63792" y="578535"/>
                  </a:lnTo>
                  <a:lnTo>
                    <a:pt x="26466" y="606056"/>
                  </a:lnTo>
                  <a:lnTo>
                    <a:pt x="25654" y="615378"/>
                  </a:lnTo>
                  <a:lnTo>
                    <a:pt x="36004" y="628294"/>
                  </a:lnTo>
                  <a:lnTo>
                    <a:pt x="45326" y="629107"/>
                  </a:lnTo>
                  <a:lnTo>
                    <a:pt x="51917" y="623709"/>
                  </a:lnTo>
                  <a:lnTo>
                    <a:pt x="80784" y="602932"/>
                  </a:lnTo>
                  <a:lnTo>
                    <a:pt x="143281" y="569950"/>
                  </a:lnTo>
                  <a:lnTo>
                    <a:pt x="230428" y="546595"/>
                  </a:lnTo>
                  <a:lnTo>
                    <a:pt x="282105" y="546328"/>
                  </a:lnTo>
                  <a:lnTo>
                    <a:pt x="331431" y="556996"/>
                  </a:lnTo>
                  <a:lnTo>
                    <a:pt x="378320" y="578561"/>
                  </a:lnTo>
                  <a:lnTo>
                    <a:pt x="422656" y="610920"/>
                  </a:lnTo>
                  <a:lnTo>
                    <a:pt x="355777" y="627951"/>
                  </a:lnTo>
                  <a:lnTo>
                    <a:pt x="350596" y="635876"/>
                  </a:lnTo>
                  <a:lnTo>
                    <a:pt x="354749" y="651535"/>
                  </a:lnTo>
                  <a:lnTo>
                    <a:pt x="362673" y="656717"/>
                  </a:lnTo>
                  <a:lnTo>
                    <a:pt x="469887" y="629704"/>
                  </a:lnTo>
                  <a:lnTo>
                    <a:pt x="472427" y="628307"/>
                  </a:lnTo>
                  <a:lnTo>
                    <a:pt x="478612" y="618655"/>
                  </a:lnTo>
                  <a:lnTo>
                    <a:pt x="478815" y="615315"/>
                  </a:lnTo>
                  <a:close/>
                </a:path>
              </a:pathLst>
            </a:custGeom>
            <a:solidFill>
              <a:srgbClr val="051F5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304" name="object 20"/>
            <p:cNvPicPr/>
            <p:nvPr/>
          </p:nvPicPr>
          <p:blipFill>
            <a:blip r:embed="rId6"/>
            <a:stretch/>
          </p:blipFill>
          <p:spPr>
            <a:xfrm>
              <a:off x="7526160" y="2227680"/>
              <a:ext cx="2108160" cy="2039760"/>
            </a:xfrm>
            <a:prstGeom prst="rect">
              <a:avLst/>
            </a:prstGeom>
            <a:ln w="0">
              <a:noFill/>
            </a:ln>
          </p:spPr>
        </p:pic>
      </p:grpSp>
      <p:pic>
        <p:nvPicPr>
          <p:cNvPr id="305" name="object 21"/>
          <p:cNvPicPr/>
          <p:nvPr/>
        </p:nvPicPr>
        <p:blipFill>
          <a:blip r:embed="rId7"/>
          <a:stretch/>
        </p:blipFill>
        <p:spPr>
          <a:xfrm>
            <a:off x="5346720" y="2291760"/>
            <a:ext cx="1915920" cy="1911960"/>
          </a:xfrm>
          <a:prstGeom prst="rect">
            <a:avLst/>
          </a:prstGeom>
          <a:ln w="0">
            <a:noFill/>
          </a:ln>
        </p:spPr>
      </p:pic>
      <p:pic>
        <p:nvPicPr>
          <p:cNvPr id="306" name="object 22"/>
          <p:cNvPicPr/>
          <p:nvPr/>
        </p:nvPicPr>
        <p:blipFill>
          <a:blip r:embed="rId8"/>
          <a:stretch/>
        </p:blipFill>
        <p:spPr>
          <a:xfrm>
            <a:off x="3086280" y="2256840"/>
            <a:ext cx="1915920" cy="191196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2126160" y="2733840"/>
            <a:ext cx="7977960" cy="1606680"/>
          </a:xfrm>
          <a:prstGeom prst="rect">
            <a:avLst/>
          </a:prstGeom>
          <a:noFill/>
          <a:ln w="0">
            <a:noFill/>
          </a:ln>
        </p:spPr>
        <p:txBody>
          <a:bodyPr lIns="0" tIns="461880" rIns="0" bIns="0" anchor="t">
            <a:noAutofit/>
          </a:bodyPr>
          <a:lstStyle/>
          <a:p>
            <a:pPr marL="2563560" indent="0" defTabSz="914400">
              <a:lnSpc>
                <a:spcPct val="100000"/>
              </a:lnSpc>
              <a:spcBef>
                <a:spcPts val="99"/>
              </a:spcBef>
              <a:buNone/>
              <a:tabLst>
                <a:tab pos="0" algn="l"/>
              </a:tabLst>
            </a:pPr>
            <a:r>
              <a:rPr lang="fr-FR" sz="2400" b="0" u="sng" strike="noStrike" spc="-72">
                <a:solidFill>
                  <a:srgbClr val="C00000"/>
                </a:solidFill>
                <a:uFillTx/>
                <a:latin typeface="Trebuchet MS"/>
                <a:hlinkClick r:id="rId2"/>
              </a:rPr>
              <a:t>www.destinationvoile.com</a:t>
            </a:r>
            <a:endParaRPr lang="fr-FR" sz="2400" b="0" strike="noStrike" spc="-1">
              <a:solidFill>
                <a:schemeClr val="dk1"/>
              </a:solidFill>
              <a:latin typeface="Calibri"/>
            </a:endParaRPr>
          </a:p>
        </p:txBody>
      </p:sp>
      <p:sp>
        <p:nvSpPr>
          <p:cNvPr id="308" name="object 3"/>
          <p:cNvSpPr/>
          <p:nvPr/>
        </p:nvSpPr>
        <p:spPr>
          <a:xfrm>
            <a:off x="4050360" y="3637080"/>
            <a:ext cx="4749840" cy="378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2400" b="0" strike="noStrike" spc="-1">
                <a:solidFill>
                  <a:srgbClr val="003366"/>
                </a:solidFill>
                <a:latin typeface="Arial MT"/>
                <a:ea typeface="ＭＳ Ｐゴシック"/>
              </a:rPr>
              <a:t>mise</a:t>
            </a:r>
            <a:r>
              <a:rPr lang="fr-FR" sz="2400" b="0" strike="noStrike" spc="-86">
                <a:solidFill>
                  <a:srgbClr val="003366"/>
                </a:solidFill>
                <a:latin typeface="Arial MT"/>
                <a:ea typeface="ＭＳ Ｐゴシック"/>
              </a:rPr>
              <a:t> </a:t>
            </a:r>
            <a:r>
              <a:rPr lang="fr-FR" sz="2400" b="0" strike="noStrike" spc="-1">
                <a:solidFill>
                  <a:srgbClr val="003366"/>
                </a:solidFill>
                <a:latin typeface="Arial MT"/>
                <a:ea typeface="ＭＳ Ｐゴシック"/>
              </a:rPr>
              <a:t>en</a:t>
            </a:r>
            <a:r>
              <a:rPr lang="fr-FR" sz="2400" b="0" strike="noStrike" spc="-75">
                <a:solidFill>
                  <a:srgbClr val="003366"/>
                </a:solidFill>
                <a:latin typeface="Arial MT"/>
                <a:ea typeface="ＭＳ Ｐゴシック"/>
              </a:rPr>
              <a:t> </a:t>
            </a:r>
            <a:r>
              <a:rPr lang="fr-FR" sz="2400" b="0" strike="noStrike" spc="-1">
                <a:solidFill>
                  <a:srgbClr val="003366"/>
                </a:solidFill>
                <a:latin typeface="Arial MT"/>
                <a:ea typeface="ＭＳ Ｐゴシック"/>
              </a:rPr>
              <a:t>ligne</a:t>
            </a:r>
            <a:r>
              <a:rPr lang="fr-FR" sz="2400" b="0" strike="noStrike" spc="-60">
                <a:solidFill>
                  <a:srgbClr val="003366"/>
                </a:solidFill>
                <a:latin typeface="Arial MT"/>
                <a:ea typeface="ＭＳ Ｐゴシック"/>
              </a:rPr>
              <a:t> </a:t>
            </a:r>
            <a:r>
              <a:rPr lang="fr-FR" sz="2400" b="0" strike="noStrike" spc="-1">
                <a:solidFill>
                  <a:srgbClr val="003366"/>
                </a:solidFill>
                <a:latin typeface="Arial MT"/>
                <a:ea typeface="ＭＳ Ｐゴシック"/>
              </a:rPr>
              <a:t>le</a:t>
            </a:r>
            <a:r>
              <a:rPr lang="fr-FR" sz="2400" b="0" strike="noStrike" spc="-72">
                <a:solidFill>
                  <a:srgbClr val="003366"/>
                </a:solidFill>
                <a:latin typeface="Arial MT"/>
                <a:ea typeface="ＭＳ Ｐゴシック"/>
              </a:rPr>
              <a:t> </a:t>
            </a:r>
            <a:r>
              <a:rPr lang="fr-FR" sz="2400" b="0" strike="noStrike" spc="-52">
                <a:solidFill>
                  <a:srgbClr val="003366"/>
                </a:solidFill>
                <a:latin typeface="Arial MT"/>
                <a:ea typeface="ＭＳ Ｐゴシック"/>
              </a:rPr>
              <a:t>11</a:t>
            </a:r>
            <a:r>
              <a:rPr lang="fr-FR" sz="2400" b="0" strike="noStrike" spc="-72">
                <a:solidFill>
                  <a:srgbClr val="003366"/>
                </a:solidFill>
                <a:latin typeface="Arial MT"/>
                <a:ea typeface="ＭＳ Ｐゴシック"/>
              </a:rPr>
              <a:t> </a:t>
            </a:r>
            <a:r>
              <a:rPr lang="fr-FR" sz="2400" b="0" strike="noStrike" spc="-1">
                <a:solidFill>
                  <a:srgbClr val="003366"/>
                </a:solidFill>
                <a:latin typeface="Arial MT"/>
                <a:ea typeface="ＭＳ Ｐゴシック"/>
              </a:rPr>
              <a:t>décembre</a:t>
            </a:r>
            <a:r>
              <a:rPr lang="fr-FR" sz="2400" b="0" strike="noStrike" spc="-72">
                <a:solidFill>
                  <a:srgbClr val="003366"/>
                </a:solidFill>
                <a:latin typeface="Arial MT"/>
                <a:ea typeface="ＭＳ Ｐゴシック"/>
              </a:rPr>
              <a:t> </a:t>
            </a:r>
            <a:r>
              <a:rPr lang="fr-FR" sz="2400" b="0" strike="noStrike" spc="-21">
                <a:solidFill>
                  <a:srgbClr val="003366"/>
                </a:solidFill>
                <a:latin typeface="Arial MT"/>
                <a:ea typeface="ＭＳ Ｐゴシック"/>
              </a:rPr>
              <a:t>2025</a:t>
            </a:r>
            <a:endParaRPr lang="fr-FR" sz="2400" b="0" strike="noStrike" spc="-1">
              <a:solidFill>
                <a:srgbClr val="000000"/>
              </a:solidFill>
              <a:latin typeface="Arial"/>
            </a:endParaRPr>
          </a:p>
        </p:txBody>
      </p:sp>
      <p:sp>
        <p:nvSpPr>
          <p:cNvPr id="309" name="object 4"/>
          <p:cNvSpPr/>
          <p:nvPr/>
        </p:nvSpPr>
        <p:spPr>
          <a:xfrm>
            <a:off x="4336920" y="1778400"/>
            <a:ext cx="400680" cy="428040"/>
          </a:xfrm>
          <a:custGeom>
            <a:avLst/>
            <a:gdLst>
              <a:gd name="textAreaLeft" fmla="*/ 0 w 400680"/>
              <a:gd name="textAreaRight" fmla="*/ 401400 w 400680"/>
              <a:gd name="textAreaTop" fmla="*/ 0 h 428040"/>
              <a:gd name="textAreaBottom" fmla="*/ 428760 h 428040"/>
            </a:gdLst>
            <a:ahLst/>
            <a:cxnLst/>
            <a:rect l="textAreaLeft" t="textAreaTop" r="textAreaRight" b="textAreaBottom"/>
            <a:pathLst>
              <a:path w="401320" h="428625">
                <a:moveTo>
                  <a:pt x="96628" y="344755"/>
                </a:moveTo>
                <a:lnTo>
                  <a:pt x="66036" y="344755"/>
                </a:lnTo>
                <a:lnTo>
                  <a:pt x="66036" y="428460"/>
                </a:lnTo>
                <a:lnTo>
                  <a:pt x="66193" y="428615"/>
                </a:lnTo>
                <a:lnTo>
                  <a:pt x="175051" y="428615"/>
                </a:lnTo>
                <a:lnTo>
                  <a:pt x="182675" y="428304"/>
                </a:lnTo>
                <a:lnTo>
                  <a:pt x="96628" y="428304"/>
                </a:lnTo>
                <a:lnTo>
                  <a:pt x="96628" y="344755"/>
                </a:lnTo>
                <a:close/>
              </a:path>
              <a:path w="401320" h="428625">
                <a:moveTo>
                  <a:pt x="96628" y="0"/>
                </a:moveTo>
                <a:lnTo>
                  <a:pt x="0" y="0"/>
                </a:lnTo>
                <a:lnTo>
                  <a:pt x="0" y="428304"/>
                </a:lnTo>
                <a:lnTo>
                  <a:pt x="66036" y="428304"/>
                </a:lnTo>
                <a:lnTo>
                  <a:pt x="66036" y="344755"/>
                </a:lnTo>
                <a:lnTo>
                  <a:pt x="96628" y="344755"/>
                </a:lnTo>
                <a:lnTo>
                  <a:pt x="96628" y="83860"/>
                </a:lnTo>
                <a:lnTo>
                  <a:pt x="63054" y="83860"/>
                </a:lnTo>
                <a:lnTo>
                  <a:pt x="63054" y="155"/>
                </a:lnTo>
                <a:lnTo>
                  <a:pt x="96628" y="155"/>
                </a:lnTo>
                <a:lnTo>
                  <a:pt x="96628" y="0"/>
                </a:lnTo>
                <a:close/>
              </a:path>
              <a:path w="401320" h="428625">
                <a:moveTo>
                  <a:pt x="173795" y="155"/>
                </a:moveTo>
                <a:lnTo>
                  <a:pt x="96628" y="155"/>
                </a:lnTo>
                <a:lnTo>
                  <a:pt x="96628" y="83860"/>
                </a:lnTo>
                <a:lnTo>
                  <a:pt x="172540" y="83860"/>
                </a:lnTo>
                <a:lnTo>
                  <a:pt x="191244" y="84823"/>
                </a:lnTo>
                <a:lnTo>
                  <a:pt x="240159" y="99257"/>
                </a:lnTo>
                <a:lnTo>
                  <a:pt x="276575" y="130389"/>
                </a:lnTo>
                <a:lnTo>
                  <a:pt x="297624" y="176252"/>
                </a:lnTo>
                <a:lnTo>
                  <a:pt x="301644" y="213756"/>
                </a:lnTo>
                <a:lnTo>
                  <a:pt x="300668" y="233359"/>
                </a:lnTo>
                <a:lnTo>
                  <a:pt x="285805" y="283776"/>
                </a:lnTo>
                <a:lnTo>
                  <a:pt x="254525" y="320286"/>
                </a:lnTo>
                <a:lnTo>
                  <a:pt x="209130" y="340807"/>
                </a:lnTo>
                <a:lnTo>
                  <a:pt x="172540" y="344755"/>
                </a:lnTo>
                <a:lnTo>
                  <a:pt x="96628" y="344755"/>
                </a:lnTo>
                <a:lnTo>
                  <a:pt x="96628" y="428304"/>
                </a:lnTo>
                <a:lnTo>
                  <a:pt x="182675" y="428304"/>
                </a:lnTo>
                <a:lnTo>
                  <a:pt x="198755" y="427647"/>
                </a:lnTo>
                <a:lnTo>
                  <a:pt x="243574" y="419816"/>
                </a:lnTo>
                <a:lnTo>
                  <a:pt x="284570" y="404148"/>
                </a:lnTo>
                <a:lnTo>
                  <a:pt x="320507" y="381807"/>
                </a:lnTo>
                <a:lnTo>
                  <a:pt x="350916" y="353162"/>
                </a:lnTo>
                <a:lnTo>
                  <a:pt x="374743" y="319200"/>
                </a:lnTo>
                <a:lnTo>
                  <a:pt x="391594" y="280324"/>
                </a:lnTo>
                <a:lnTo>
                  <a:pt x="400171" y="237645"/>
                </a:lnTo>
                <a:lnTo>
                  <a:pt x="401255" y="214379"/>
                </a:lnTo>
                <a:lnTo>
                  <a:pt x="400194" y="190931"/>
                </a:lnTo>
                <a:lnTo>
                  <a:pt x="391660" y="147527"/>
                </a:lnTo>
                <a:lnTo>
                  <a:pt x="374717" y="108751"/>
                </a:lnTo>
                <a:lnTo>
                  <a:pt x="350717" y="74959"/>
                </a:lnTo>
                <a:lnTo>
                  <a:pt x="320078" y="46280"/>
                </a:lnTo>
                <a:lnTo>
                  <a:pt x="283969" y="24109"/>
                </a:lnTo>
                <a:lnTo>
                  <a:pt x="242915" y="8823"/>
                </a:lnTo>
                <a:lnTo>
                  <a:pt x="197797" y="1118"/>
                </a:lnTo>
                <a:lnTo>
                  <a:pt x="173795" y="155"/>
                </a:lnTo>
                <a:close/>
              </a:path>
              <a:path w="401320" h="428625">
                <a:moveTo>
                  <a:pt x="96628" y="155"/>
                </a:moveTo>
                <a:lnTo>
                  <a:pt x="63054" y="155"/>
                </a:lnTo>
                <a:lnTo>
                  <a:pt x="63054" y="83860"/>
                </a:lnTo>
                <a:lnTo>
                  <a:pt x="96628" y="83860"/>
                </a:lnTo>
                <a:lnTo>
                  <a:pt x="96628" y="155"/>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310" name="object 5"/>
          <p:cNvSpPr/>
          <p:nvPr/>
        </p:nvSpPr>
        <p:spPr>
          <a:xfrm>
            <a:off x="4790160" y="1771560"/>
            <a:ext cx="1027440" cy="441360"/>
          </a:xfrm>
          <a:custGeom>
            <a:avLst/>
            <a:gdLst>
              <a:gd name="textAreaLeft" fmla="*/ 0 w 1027440"/>
              <a:gd name="textAreaRight" fmla="*/ 1028160 w 1027440"/>
              <a:gd name="textAreaTop" fmla="*/ 0 h 441360"/>
              <a:gd name="textAreaBottom" fmla="*/ 442080 h 441360"/>
            </a:gdLst>
            <a:ahLst/>
            <a:cxnLst/>
            <a:rect l="textAreaLeft" t="textAreaTop" r="textAreaRight" b="textAreaBottom"/>
            <a:pathLst>
              <a:path w="1028064" h="441960">
                <a:moveTo>
                  <a:pt x="311365" y="352590"/>
                </a:moveTo>
                <a:lnTo>
                  <a:pt x="96621" y="352590"/>
                </a:lnTo>
                <a:lnTo>
                  <a:pt x="96621" y="256603"/>
                </a:lnTo>
                <a:lnTo>
                  <a:pt x="289407" y="256603"/>
                </a:lnTo>
                <a:lnTo>
                  <a:pt x="289407" y="175856"/>
                </a:lnTo>
                <a:lnTo>
                  <a:pt x="96621" y="175856"/>
                </a:lnTo>
                <a:lnTo>
                  <a:pt x="96621" y="89204"/>
                </a:lnTo>
                <a:lnTo>
                  <a:pt x="307759" y="89204"/>
                </a:lnTo>
                <a:lnTo>
                  <a:pt x="307759" y="6743"/>
                </a:lnTo>
                <a:lnTo>
                  <a:pt x="96621" y="6743"/>
                </a:lnTo>
                <a:lnTo>
                  <a:pt x="96621" y="6591"/>
                </a:lnTo>
                <a:lnTo>
                  <a:pt x="0" y="6591"/>
                </a:lnTo>
                <a:lnTo>
                  <a:pt x="0" y="434886"/>
                </a:lnTo>
                <a:lnTo>
                  <a:pt x="74041" y="434886"/>
                </a:lnTo>
                <a:lnTo>
                  <a:pt x="74041" y="435051"/>
                </a:lnTo>
                <a:lnTo>
                  <a:pt x="311365" y="435051"/>
                </a:lnTo>
                <a:lnTo>
                  <a:pt x="311365" y="434886"/>
                </a:lnTo>
                <a:lnTo>
                  <a:pt x="311365" y="352590"/>
                </a:lnTo>
                <a:close/>
              </a:path>
              <a:path w="1028064" h="441960">
                <a:moveTo>
                  <a:pt x="653516" y="310896"/>
                </a:moveTo>
                <a:lnTo>
                  <a:pt x="647115" y="266344"/>
                </a:lnTo>
                <a:lnTo>
                  <a:pt x="621665" y="224828"/>
                </a:lnTo>
                <a:lnTo>
                  <a:pt x="584238" y="197231"/>
                </a:lnTo>
                <a:lnTo>
                  <a:pt x="490359" y="160921"/>
                </a:lnTo>
                <a:lnTo>
                  <a:pt x="474091" y="152984"/>
                </a:lnTo>
                <a:lnTo>
                  <a:pt x="450367" y="117830"/>
                </a:lnTo>
                <a:lnTo>
                  <a:pt x="451294" y="109486"/>
                </a:lnTo>
                <a:lnTo>
                  <a:pt x="482473" y="83756"/>
                </a:lnTo>
                <a:lnTo>
                  <a:pt x="504786" y="81419"/>
                </a:lnTo>
                <a:lnTo>
                  <a:pt x="516724" y="82003"/>
                </a:lnTo>
                <a:lnTo>
                  <a:pt x="559130" y="96583"/>
                </a:lnTo>
                <a:lnTo>
                  <a:pt x="588784" y="120789"/>
                </a:lnTo>
                <a:lnTo>
                  <a:pt x="651814" y="58242"/>
                </a:lnTo>
                <a:lnTo>
                  <a:pt x="607860" y="24371"/>
                </a:lnTo>
                <a:lnTo>
                  <a:pt x="570674" y="8902"/>
                </a:lnTo>
                <a:lnTo>
                  <a:pt x="528726" y="990"/>
                </a:lnTo>
                <a:lnTo>
                  <a:pt x="506818" y="0"/>
                </a:lnTo>
                <a:lnTo>
                  <a:pt x="485394" y="939"/>
                </a:lnTo>
                <a:lnTo>
                  <a:pt x="445935" y="8445"/>
                </a:lnTo>
                <a:lnTo>
                  <a:pt x="396989" y="33312"/>
                </a:lnTo>
                <a:lnTo>
                  <a:pt x="365366" y="73418"/>
                </a:lnTo>
                <a:lnTo>
                  <a:pt x="354520" y="127000"/>
                </a:lnTo>
                <a:lnTo>
                  <a:pt x="355193" y="142443"/>
                </a:lnTo>
                <a:lnTo>
                  <a:pt x="365493" y="180987"/>
                </a:lnTo>
                <a:lnTo>
                  <a:pt x="394512" y="216776"/>
                </a:lnTo>
                <a:lnTo>
                  <a:pt x="445173" y="245059"/>
                </a:lnTo>
                <a:lnTo>
                  <a:pt x="488022" y="260629"/>
                </a:lnTo>
                <a:lnTo>
                  <a:pt x="526008" y="276148"/>
                </a:lnTo>
                <a:lnTo>
                  <a:pt x="554342" y="303174"/>
                </a:lnTo>
                <a:lnTo>
                  <a:pt x="556996" y="318668"/>
                </a:lnTo>
                <a:lnTo>
                  <a:pt x="555942" y="327850"/>
                </a:lnTo>
                <a:lnTo>
                  <a:pt x="520179" y="357720"/>
                </a:lnTo>
                <a:lnTo>
                  <a:pt x="493496" y="360527"/>
                </a:lnTo>
                <a:lnTo>
                  <a:pt x="477202" y="359714"/>
                </a:lnTo>
                <a:lnTo>
                  <a:pt x="434505" y="347446"/>
                </a:lnTo>
                <a:lnTo>
                  <a:pt x="399072" y="321881"/>
                </a:lnTo>
                <a:lnTo>
                  <a:pt x="388391" y="310743"/>
                </a:lnTo>
                <a:lnTo>
                  <a:pt x="325970" y="372656"/>
                </a:lnTo>
                <a:lnTo>
                  <a:pt x="358940" y="403212"/>
                </a:lnTo>
                <a:lnTo>
                  <a:pt x="395452" y="424776"/>
                </a:lnTo>
                <a:lnTo>
                  <a:pt x="437616" y="437515"/>
                </a:lnTo>
                <a:lnTo>
                  <a:pt x="487527" y="441731"/>
                </a:lnTo>
                <a:lnTo>
                  <a:pt x="487057" y="441883"/>
                </a:lnTo>
                <a:lnTo>
                  <a:pt x="556869" y="433209"/>
                </a:lnTo>
                <a:lnTo>
                  <a:pt x="609447" y="407047"/>
                </a:lnTo>
                <a:lnTo>
                  <a:pt x="642467" y="365620"/>
                </a:lnTo>
                <a:lnTo>
                  <a:pt x="650748" y="339915"/>
                </a:lnTo>
                <a:lnTo>
                  <a:pt x="653516" y="310896"/>
                </a:lnTo>
                <a:close/>
              </a:path>
              <a:path w="1028064" h="441960">
                <a:moveTo>
                  <a:pt x="1027849" y="6591"/>
                </a:moveTo>
                <a:lnTo>
                  <a:pt x="660717" y="6591"/>
                </a:lnTo>
                <a:lnTo>
                  <a:pt x="660717" y="90297"/>
                </a:lnTo>
                <a:lnTo>
                  <a:pt x="795947" y="90297"/>
                </a:lnTo>
                <a:lnTo>
                  <a:pt x="795947" y="434886"/>
                </a:lnTo>
                <a:lnTo>
                  <a:pt x="893127" y="434886"/>
                </a:lnTo>
                <a:lnTo>
                  <a:pt x="893127" y="90297"/>
                </a:lnTo>
                <a:lnTo>
                  <a:pt x="1027849" y="90297"/>
                </a:lnTo>
                <a:lnTo>
                  <a:pt x="1027849" y="12039"/>
                </a:lnTo>
                <a:lnTo>
                  <a:pt x="1027849" y="6591"/>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311" name="object 6"/>
          <p:cNvSpPr/>
          <p:nvPr/>
        </p:nvSpPr>
        <p:spPr>
          <a:xfrm>
            <a:off x="5863320" y="1778400"/>
            <a:ext cx="96480" cy="428040"/>
          </a:xfrm>
          <a:custGeom>
            <a:avLst/>
            <a:gdLst>
              <a:gd name="textAreaLeft" fmla="*/ 0 w 96480"/>
              <a:gd name="textAreaRight" fmla="*/ 97200 w 96480"/>
              <a:gd name="textAreaTop" fmla="*/ 0 h 428040"/>
              <a:gd name="textAreaBottom" fmla="*/ 428760 h 428040"/>
            </a:gdLst>
            <a:ahLst/>
            <a:cxnLst/>
            <a:rect l="textAreaLeft" t="textAreaTop" r="textAreaRight" b="textAreaBottom"/>
            <a:pathLst>
              <a:path w="97154" h="428625">
                <a:moveTo>
                  <a:pt x="96655" y="0"/>
                </a:moveTo>
                <a:lnTo>
                  <a:pt x="0" y="0"/>
                </a:lnTo>
                <a:lnTo>
                  <a:pt x="0" y="428304"/>
                </a:lnTo>
                <a:lnTo>
                  <a:pt x="96655" y="428304"/>
                </a:lnTo>
                <a:lnTo>
                  <a:pt x="96655"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312" name="object 7"/>
          <p:cNvSpPr/>
          <p:nvPr/>
        </p:nvSpPr>
        <p:spPr>
          <a:xfrm>
            <a:off x="6034680" y="1778400"/>
            <a:ext cx="1165680" cy="428040"/>
          </a:xfrm>
          <a:custGeom>
            <a:avLst/>
            <a:gdLst>
              <a:gd name="textAreaLeft" fmla="*/ 0 w 1165680"/>
              <a:gd name="textAreaRight" fmla="*/ 1166400 w 1165680"/>
              <a:gd name="textAreaTop" fmla="*/ 0 h 428040"/>
              <a:gd name="textAreaBottom" fmla="*/ 428760 h 428040"/>
            </a:gdLst>
            <a:ahLst/>
            <a:cxnLst/>
            <a:rect l="textAreaLeft" t="textAreaTop" r="textAreaRight" b="textAreaBottom"/>
            <a:pathLst>
              <a:path w="1166495" h="428625">
                <a:moveTo>
                  <a:pt x="369354" y="0"/>
                </a:moveTo>
                <a:lnTo>
                  <a:pt x="272173" y="0"/>
                </a:lnTo>
                <a:lnTo>
                  <a:pt x="272173" y="259613"/>
                </a:lnTo>
                <a:lnTo>
                  <a:pt x="67881" y="0"/>
                </a:lnTo>
                <a:lnTo>
                  <a:pt x="0" y="0"/>
                </a:lnTo>
                <a:lnTo>
                  <a:pt x="0" y="428459"/>
                </a:lnTo>
                <a:lnTo>
                  <a:pt x="96659" y="428459"/>
                </a:lnTo>
                <a:lnTo>
                  <a:pt x="96659" y="172034"/>
                </a:lnTo>
                <a:lnTo>
                  <a:pt x="297688" y="428294"/>
                </a:lnTo>
                <a:lnTo>
                  <a:pt x="297815" y="428459"/>
                </a:lnTo>
                <a:lnTo>
                  <a:pt x="297853" y="428294"/>
                </a:lnTo>
                <a:lnTo>
                  <a:pt x="297802" y="428129"/>
                </a:lnTo>
                <a:lnTo>
                  <a:pt x="316611" y="348132"/>
                </a:lnTo>
                <a:lnTo>
                  <a:pt x="297853" y="428294"/>
                </a:lnTo>
                <a:lnTo>
                  <a:pt x="369354" y="428294"/>
                </a:lnTo>
                <a:lnTo>
                  <a:pt x="369354" y="0"/>
                </a:lnTo>
                <a:close/>
              </a:path>
              <a:path w="1166495" h="428625">
                <a:moveTo>
                  <a:pt x="839165" y="428459"/>
                </a:moveTo>
                <a:lnTo>
                  <a:pt x="808647" y="351294"/>
                </a:lnTo>
                <a:lnTo>
                  <a:pt x="777938" y="273659"/>
                </a:lnTo>
                <a:lnTo>
                  <a:pt x="698830" y="73583"/>
                </a:lnTo>
                <a:lnTo>
                  <a:pt x="680834" y="28092"/>
                </a:lnTo>
                <a:lnTo>
                  <a:pt x="680834" y="273659"/>
                </a:lnTo>
                <a:lnTo>
                  <a:pt x="569023" y="273659"/>
                </a:lnTo>
                <a:lnTo>
                  <a:pt x="625576" y="121742"/>
                </a:lnTo>
                <a:lnTo>
                  <a:pt x="680834" y="273659"/>
                </a:lnTo>
                <a:lnTo>
                  <a:pt x="680834" y="28092"/>
                </a:lnTo>
                <a:lnTo>
                  <a:pt x="669785" y="152"/>
                </a:lnTo>
                <a:lnTo>
                  <a:pt x="582282" y="152"/>
                </a:lnTo>
                <a:lnTo>
                  <a:pt x="411607" y="428459"/>
                </a:lnTo>
                <a:lnTo>
                  <a:pt x="511403" y="428459"/>
                </a:lnTo>
                <a:lnTo>
                  <a:pt x="540118" y="351294"/>
                </a:lnTo>
                <a:lnTo>
                  <a:pt x="709066" y="351294"/>
                </a:lnTo>
                <a:lnTo>
                  <a:pt x="737146" y="428459"/>
                </a:lnTo>
                <a:lnTo>
                  <a:pt x="839165" y="428459"/>
                </a:lnTo>
                <a:close/>
              </a:path>
              <a:path w="1166495" h="428625">
                <a:moveTo>
                  <a:pt x="1166012" y="0"/>
                </a:moveTo>
                <a:lnTo>
                  <a:pt x="798880" y="0"/>
                </a:lnTo>
                <a:lnTo>
                  <a:pt x="798880" y="83705"/>
                </a:lnTo>
                <a:lnTo>
                  <a:pt x="934110" y="83705"/>
                </a:lnTo>
                <a:lnTo>
                  <a:pt x="934110" y="428294"/>
                </a:lnTo>
                <a:lnTo>
                  <a:pt x="1031430" y="428294"/>
                </a:lnTo>
                <a:lnTo>
                  <a:pt x="1031430" y="83705"/>
                </a:lnTo>
                <a:lnTo>
                  <a:pt x="1166012" y="83705"/>
                </a:lnTo>
                <a:lnTo>
                  <a:pt x="1166012" y="5448"/>
                </a:lnTo>
                <a:lnTo>
                  <a:pt x="1166012"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313" name="object 8"/>
          <p:cNvSpPr/>
          <p:nvPr/>
        </p:nvSpPr>
        <p:spPr>
          <a:xfrm>
            <a:off x="7245720" y="1778400"/>
            <a:ext cx="96480" cy="428040"/>
          </a:xfrm>
          <a:custGeom>
            <a:avLst/>
            <a:gdLst>
              <a:gd name="textAreaLeft" fmla="*/ 0 w 96480"/>
              <a:gd name="textAreaRight" fmla="*/ 97200 w 96480"/>
              <a:gd name="textAreaTop" fmla="*/ 0 h 428040"/>
              <a:gd name="textAreaBottom" fmla="*/ 428760 h 428040"/>
            </a:gdLst>
            <a:ahLst/>
            <a:cxnLst/>
            <a:rect l="textAreaLeft" t="textAreaTop" r="textAreaRight" b="textAreaBottom"/>
            <a:pathLst>
              <a:path w="97154" h="428625">
                <a:moveTo>
                  <a:pt x="96655" y="0"/>
                </a:moveTo>
                <a:lnTo>
                  <a:pt x="0" y="0"/>
                </a:lnTo>
                <a:lnTo>
                  <a:pt x="0" y="428304"/>
                </a:lnTo>
                <a:lnTo>
                  <a:pt x="96655" y="428304"/>
                </a:lnTo>
                <a:lnTo>
                  <a:pt x="96655"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314" name="object 9"/>
          <p:cNvSpPr/>
          <p:nvPr/>
        </p:nvSpPr>
        <p:spPr>
          <a:xfrm>
            <a:off x="7395120" y="1771200"/>
            <a:ext cx="453960" cy="442440"/>
          </a:xfrm>
          <a:custGeom>
            <a:avLst/>
            <a:gdLst>
              <a:gd name="textAreaLeft" fmla="*/ 0 w 453960"/>
              <a:gd name="textAreaRight" fmla="*/ 454680 w 453960"/>
              <a:gd name="textAreaTop" fmla="*/ 0 h 442440"/>
              <a:gd name="textAreaBottom" fmla="*/ 443160 h 442440"/>
            </a:gdLst>
            <a:ahLst/>
            <a:cxnLst/>
            <a:rect l="textAreaLeft" t="textAreaTop" r="textAreaRight" b="textAreaBottom"/>
            <a:pathLst>
              <a:path w="454659" h="443230">
                <a:moveTo>
                  <a:pt x="227446" y="0"/>
                </a:moveTo>
                <a:lnTo>
                  <a:pt x="180378" y="4157"/>
                </a:lnTo>
                <a:lnTo>
                  <a:pt x="136938" y="16603"/>
                </a:lnTo>
                <a:lnTo>
                  <a:pt x="97931" y="36670"/>
                </a:lnTo>
                <a:lnTo>
                  <a:pt x="64741" y="63274"/>
                </a:lnTo>
                <a:lnTo>
                  <a:pt x="37602" y="95709"/>
                </a:lnTo>
                <a:lnTo>
                  <a:pt x="17133" y="133281"/>
                </a:lnTo>
                <a:lnTo>
                  <a:pt x="4299" y="175307"/>
                </a:lnTo>
                <a:lnTo>
                  <a:pt x="0" y="220709"/>
                </a:lnTo>
                <a:lnTo>
                  <a:pt x="1058" y="243732"/>
                </a:lnTo>
                <a:lnTo>
                  <a:pt x="9600" y="287267"/>
                </a:lnTo>
                <a:lnTo>
                  <a:pt x="26441" y="327158"/>
                </a:lnTo>
                <a:lnTo>
                  <a:pt x="50681" y="362686"/>
                </a:lnTo>
                <a:lnTo>
                  <a:pt x="81689" y="392793"/>
                </a:lnTo>
                <a:lnTo>
                  <a:pt x="118111" y="416454"/>
                </a:lnTo>
                <a:lnTo>
                  <a:pt x="159488" y="433204"/>
                </a:lnTo>
                <a:lnTo>
                  <a:pt x="204717" y="441664"/>
                </a:lnTo>
                <a:lnTo>
                  <a:pt x="228754" y="442715"/>
                </a:lnTo>
                <a:lnTo>
                  <a:pt x="228623" y="442715"/>
                </a:lnTo>
                <a:lnTo>
                  <a:pt x="275201" y="438500"/>
                </a:lnTo>
                <a:lnTo>
                  <a:pt x="317954" y="425762"/>
                </a:lnTo>
                <a:lnTo>
                  <a:pt x="356325" y="405539"/>
                </a:lnTo>
                <a:lnTo>
                  <a:pt x="389497" y="378779"/>
                </a:lnTo>
                <a:lnTo>
                  <a:pt x="409772" y="355443"/>
                </a:lnTo>
                <a:lnTo>
                  <a:pt x="227446" y="355443"/>
                </a:lnTo>
                <a:lnTo>
                  <a:pt x="227446" y="355288"/>
                </a:lnTo>
                <a:lnTo>
                  <a:pt x="187350" y="350034"/>
                </a:lnTo>
                <a:lnTo>
                  <a:pt x="143588" y="327158"/>
                </a:lnTo>
                <a:lnTo>
                  <a:pt x="113341" y="287969"/>
                </a:lnTo>
                <a:lnTo>
                  <a:pt x="101347" y="249673"/>
                </a:lnTo>
                <a:lnTo>
                  <a:pt x="99009" y="220709"/>
                </a:lnTo>
                <a:lnTo>
                  <a:pt x="99973" y="201354"/>
                </a:lnTo>
                <a:lnTo>
                  <a:pt x="102900" y="183205"/>
                </a:lnTo>
                <a:lnTo>
                  <a:pt x="107758" y="166579"/>
                </a:lnTo>
                <a:lnTo>
                  <a:pt x="107837" y="166307"/>
                </a:lnTo>
                <a:lnTo>
                  <a:pt x="134094" y="124102"/>
                </a:lnTo>
                <a:lnTo>
                  <a:pt x="174991" y="96773"/>
                </a:lnTo>
                <a:lnTo>
                  <a:pt x="227446" y="87388"/>
                </a:lnTo>
                <a:lnTo>
                  <a:pt x="410707" y="87388"/>
                </a:lnTo>
                <a:lnTo>
                  <a:pt x="404262" y="78942"/>
                </a:lnTo>
                <a:lnTo>
                  <a:pt x="373265" y="49156"/>
                </a:lnTo>
                <a:lnTo>
                  <a:pt x="337023" y="25818"/>
                </a:lnTo>
                <a:lnTo>
                  <a:pt x="296050" y="9346"/>
                </a:lnTo>
                <a:lnTo>
                  <a:pt x="251377" y="1040"/>
                </a:lnTo>
                <a:lnTo>
                  <a:pt x="227446" y="0"/>
                </a:lnTo>
                <a:close/>
              </a:path>
              <a:path w="454659" h="443230">
                <a:moveTo>
                  <a:pt x="410707" y="87388"/>
                </a:moveTo>
                <a:lnTo>
                  <a:pt x="227446" y="87388"/>
                </a:lnTo>
                <a:lnTo>
                  <a:pt x="241281" y="87972"/>
                </a:lnTo>
                <a:lnTo>
                  <a:pt x="254553" y="89723"/>
                </a:lnTo>
                <a:lnTo>
                  <a:pt x="290974" y="102007"/>
                </a:lnTo>
                <a:lnTo>
                  <a:pt x="328627" y="133593"/>
                </a:lnTo>
                <a:lnTo>
                  <a:pt x="350903" y="179173"/>
                </a:lnTo>
                <a:lnTo>
                  <a:pt x="356139" y="220709"/>
                </a:lnTo>
                <a:lnTo>
                  <a:pt x="356120" y="221331"/>
                </a:lnTo>
                <a:lnTo>
                  <a:pt x="346930" y="275411"/>
                </a:lnTo>
                <a:lnTo>
                  <a:pt x="320390" y="318165"/>
                </a:lnTo>
                <a:lnTo>
                  <a:pt x="279726" y="345948"/>
                </a:lnTo>
                <a:lnTo>
                  <a:pt x="227446" y="355443"/>
                </a:lnTo>
                <a:lnTo>
                  <a:pt x="409772" y="355443"/>
                </a:lnTo>
                <a:lnTo>
                  <a:pt x="437236" y="308461"/>
                </a:lnTo>
                <a:lnTo>
                  <a:pt x="450004" y="266647"/>
                </a:lnTo>
                <a:lnTo>
                  <a:pt x="454239" y="221331"/>
                </a:lnTo>
                <a:lnTo>
                  <a:pt x="453186" y="198088"/>
                </a:lnTo>
                <a:lnTo>
                  <a:pt x="444929" y="154732"/>
                </a:lnTo>
                <a:lnTo>
                  <a:pt x="428250" y="114072"/>
                </a:lnTo>
                <a:lnTo>
                  <a:pt x="417176" y="95865"/>
                </a:lnTo>
                <a:lnTo>
                  <a:pt x="410707" y="87388"/>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315" name="object 10"/>
          <p:cNvSpPr/>
          <p:nvPr/>
        </p:nvSpPr>
        <p:spPr>
          <a:xfrm>
            <a:off x="7902360" y="1778400"/>
            <a:ext cx="369000" cy="428040"/>
          </a:xfrm>
          <a:custGeom>
            <a:avLst/>
            <a:gdLst>
              <a:gd name="textAreaLeft" fmla="*/ 0 w 369000"/>
              <a:gd name="textAreaRight" fmla="*/ 369720 w 369000"/>
              <a:gd name="textAreaTop" fmla="*/ 0 h 428040"/>
              <a:gd name="textAreaBottom" fmla="*/ 428760 h 428040"/>
            </a:gdLst>
            <a:ahLst/>
            <a:cxnLst/>
            <a:rect l="textAreaLeft" t="textAreaTop" r="textAreaRight" b="textAreaBottom"/>
            <a:pathLst>
              <a:path w="369570" h="428625">
                <a:moveTo>
                  <a:pt x="67880" y="0"/>
                </a:moveTo>
                <a:lnTo>
                  <a:pt x="0" y="0"/>
                </a:lnTo>
                <a:lnTo>
                  <a:pt x="0" y="428460"/>
                </a:lnTo>
                <a:lnTo>
                  <a:pt x="96655" y="428460"/>
                </a:lnTo>
                <a:lnTo>
                  <a:pt x="96655" y="172137"/>
                </a:lnTo>
                <a:lnTo>
                  <a:pt x="43945" y="105016"/>
                </a:lnTo>
                <a:lnTo>
                  <a:pt x="67814" y="289"/>
                </a:lnTo>
                <a:lnTo>
                  <a:pt x="67880" y="0"/>
                </a:lnTo>
                <a:close/>
              </a:path>
              <a:path w="369570" h="428625">
                <a:moveTo>
                  <a:pt x="68108" y="289"/>
                </a:moveTo>
                <a:lnTo>
                  <a:pt x="96655" y="85572"/>
                </a:lnTo>
                <a:lnTo>
                  <a:pt x="96655" y="172137"/>
                </a:lnTo>
                <a:lnTo>
                  <a:pt x="297842" y="428331"/>
                </a:lnTo>
                <a:lnTo>
                  <a:pt x="297774" y="427898"/>
                </a:lnTo>
                <a:lnTo>
                  <a:pt x="272177" y="342887"/>
                </a:lnTo>
                <a:lnTo>
                  <a:pt x="272177" y="259752"/>
                </a:lnTo>
                <a:lnTo>
                  <a:pt x="68108" y="289"/>
                </a:lnTo>
                <a:close/>
              </a:path>
              <a:path w="369570" h="428625">
                <a:moveTo>
                  <a:pt x="272177" y="259752"/>
                </a:moveTo>
                <a:lnTo>
                  <a:pt x="272177" y="342887"/>
                </a:lnTo>
                <a:lnTo>
                  <a:pt x="297904" y="428331"/>
                </a:lnTo>
                <a:lnTo>
                  <a:pt x="297943" y="427898"/>
                </a:lnTo>
                <a:lnTo>
                  <a:pt x="322270" y="323443"/>
                </a:lnTo>
                <a:lnTo>
                  <a:pt x="272177" y="259752"/>
                </a:lnTo>
                <a:close/>
              </a:path>
              <a:path w="369570" h="428625">
                <a:moveTo>
                  <a:pt x="369486" y="0"/>
                </a:moveTo>
                <a:lnTo>
                  <a:pt x="272177" y="0"/>
                </a:lnTo>
                <a:lnTo>
                  <a:pt x="272177" y="259752"/>
                </a:lnTo>
                <a:lnTo>
                  <a:pt x="322270" y="323443"/>
                </a:lnTo>
                <a:lnTo>
                  <a:pt x="297943" y="427898"/>
                </a:lnTo>
                <a:lnTo>
                  <a:pt x="297943" y="428331"/>
                </a:lnTo>
                <a:lnTo>
                  <a:pt x="369486" y="428331"/>
                </a:lnTo>
                <a:lnTo>
                  <a:pt x="369486" y="0"/>
                </a:lnTo>
                <a:close/>
              </a:path>
              <a:path w="369570" h="428625">
                <a:moveTo>
                  <a:pt x="67880" y="0"/>
                </a:moveTo>
                <a:lnTo>
                  <a:pt x="43945" y="105016"/>
                </a:lnTo>
                <a:lnTo>
                  <a:pt x="96655" y="172137"/>
                </a:lnTo>
                <a:lnTo>
                  <a:pt x="96655" y="85572"/>
                </a:lnTo>
                <a:lnTo>
                  <a:pt x="68108" y="289"/>
                </a:lnTo>
                <a:lnTo>
                  <a:pt x="67880" y="0"/>
                </a:lnTo>
                <a:close/>
              </a:path>
              <a:path w="369570" h="428625">
                <a:moveTo>
                  <a:pt x="68011" y="0"/>
                </a:moveTo>
                <a:lnTo>
                  <a:pt x="67880" y="0"/>
                </a:lnTo>
                <a:lnTo>
                  <a:pt x="68108" y="289"/>
                </a:lnTo>
                <a:lnTo>
                  <a:pt x="68011"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316" name="object 11"/>
          <p:cNvSpPr/>
          <p:nvPr/>
        </p:nvSpPr>
        <p:spPr>
          <a:xfrm>
            <a:off x="4290480" y="2271960"/>
            <a:ext cx="467280" cy="606240"/>
          </a:xfrm>
          <a:custGeom>
            <a:avLst/>
            <a:gdLst>
              <a:gd name="textAreaLeft" fmla="*/ 0 w 467280"/>
              <a:gd name="textAreaRight" fmla="*/ 468000 w 467280"/>
              <a:gd name="textAreaTop" fmla="*/ 0 h 606240"/>
              <a:gd name="textAreaBottom" fmla="*/ 606960 h 606240"/>
            </a:gdLst>
            <a:ahLst/>
            <a:cxnLst/>
            <a:rect l="textAreaLeft" t="textAreaTop" r="textAreaRight" b="textAreaBottom"/>
            <a:pathLst>
              <a:path w="467995" h="607060">
                <a:moveTo>
                  <a:pt x="225219" y="531907"/>
                </a:moveTo>
                <a:lnTo>
                  <a:pt x="90520" y="531907"/>
                </a:lnTo>
                <a:lnTo>
                  <a:pt x="83039" y="554153"/>
                </a:lnTo>
                <a:lnTo>
                  <a:pt x="82987" y="554309"/>
                </a:lnTo>
                <a:lnTo>
                  <a:pt x="96182" y="593653"/>
                </a:lnTo>
                <a:lnTo>
                  <a:pt x="135853" y="606739"/>
                </a:lnTo>
                <a:lnTo>
                  <a:pt x="150907" y="606739"/>
                </a:lnTo>
                <a:lnTo>
                  <a:pt x="152312" y="593653"/>
                </a:lnTo>
                <a:lnTo>
                  <a:pt x="153190" y="591654"/>
                </a:lnTo>
                <a:lnTo>
                  <a:pt x="156555" y="584200"/>
                </a:lnTo>
                <a:lnTo>
                  <a:pt x="163614" y="578581"/>
                </a:lnTo>
                <a:lnTo>
                  <a:pt x="173495" y="576711"/>
                </a:lnTo>
                <a:lnTo>
                  <a:pt x="200247" y="576711"/>
                </a:lnTo>
                <a:lnTo>
                  <a:pt x="225219" y="531907"/>
                </a:lnTo>
                <a:close/>
              </a:path>
              <a:path w="467995" h="607060">
                <a:moveTo>
                  <a:pt x="0" y="0"/>
                </a:moveTo>
                <a:lnTo>
                  <a:pt x="15067" y="44959"/>
                </a:lnTo>
                <a:lnTo>
                  <a:pt x="7533" y="67360"/>
                </a:lnTo>
                <a:lnTo>
                  <a:pt x="16783" y="72448"/>
                </a:lnTo>
                <a:lnTo>
                  <a:pt x="25186" y="87711"/>
                </a:lnTo>
                <a:lnTo>
                  <a:pt x="32649" y="112830"/>
                </a:lnTo>
                <a:lnTo>
                  <a:pt x="32743" y="113147"/>
                </a:lnTo>
                <a:lnTo>
                  <a:pt x="45333" y="194623"/>
                </a:lnTo>
                <a:lnTo>
                  <a:pt x="50352" y="250481"/>
                </a:lnTo>
                <a:lnTo>
                  <a:pt x="54540" y="316595"/>
                </a:lnTo>
                <a:lnTo>
                  <a:pt x="57888" y="392876"/>
                </a:lnTo>
                <a:lnTo>
                  <a:pt x="60288" y="475493"/>
                </a:lnTo>
                <a:lnTo>
                  <a:pt x="60399" y="524280"/>
                </a:lnTo>
                <a:lnTo>
                  <a:pt x="52865" y="531751"/>
                </a:lnTo>
                <a:lnTo>
                  <a:pt x="60399" y="531751"/>
                </a:lnTo>
                <a:lnTo>
                  <a:pt x="52865" y="554153"/>
                </a:lnTo>
                <a:lnTo>
                  <a:pt x="60399" y="591654"/>
                </a:lnTo>
                <a:lnTo>
                  <a:pt x="75453" y="591654"/>
                </a:lnTo>
                <a:lnTo>
                  <a:pt x="82969" y="584200"/>
                </a:lnTo>
                <a:lnTo>
                  <a:pt x="82987" y="576711"/>
                </a:lnTo>
                <a:lnTo>
                  <a:pt x="75453" y="569252"/>
                </a:lnTo>
                <a:lnTo>
                  <a:pt x="75453" y="546837"/>
                </a:lnTo>
                <a:lnTo>
                  <a:pt x="90520" y="531907"/>
                </a:lnTo>
                <a:lnTo>
                  <a:pt x="225219" y="531907"/>
                </a:lnTo>
                <a:lnTo>
                  <a:pt x="237792" y="509350"/>
                </a:lnTo>
                <a:lnTo>
                  <a:pt x="196239" y="509350"/>
                </a:lnTo>
                <a:lnTo>
                  <a:pt x="188592" y="501816"/>
                </a:lnTo>
                <a:lnTo>
                  <a:pt x="196002" y="486767"/>
                </a:lnTo>
                <a:lnTo>
                  <a:pt x="203518" y="475493"/>
                </a:lnTo>
                <a:lnTo>
                  <a:pt x="211122" y="468039"/>
                </a:lnTo>
                <a:lnTo>
                  <a:pt x="218827" y="464391"/>
                </a:lnTo>
                <a:lnTo>
                  <a:pt x="262852" y="464391"/>
                </a:lnTo>
                <a:lnTo>
                  <a:pt x="271267" y="449292"/>
                </a:lnTo>
                <a:lnTo>
                  <a:pt x="226518" y="449292"/>
                </a:lnTo>
                <a:lnTo>
                  <a:pt x="226518" y="441833"/>
                </a:lnTo>
                <a:lnTo>
                  <a:pt x="249105" y="419432"/>
                </a:lnTo>
                <a:lnTo>
                  <a:pt x="287911" y="419432"/>
                </a:lnTo>
                <a:lnTo>
                  <a:pt x="300397" y="397030"/>
                </a:lnTo>
                <a:lnTo>
                  <a:pt x="173652" y="397030"/>
                </a:lnTo>
                <a:lnTo>
                  <a:pt x="173652" y="367001"/>
                </a:lnTo>
                <a:lnTo>
                  <a:pt x="75453" y="367001"/>
                </a:lnTo>
                <a:lnTo>
                  <a:pt x="75453" y="284541"/>
                </a:lnTo>
                <a:lnTo>
                  <a:pt x="165974" y="284541"/>
                </a:lnTo>
                <a:lnTo>
                  <a:pt x="158597" y="277238"/>
                </a:lnTo>
                <a:lnTo>
                  <a:pt x="166131" y="277238"/>
                </a:lnTo>
                <a:lnTo>
                  <a:pt x="163707" y="262140"/>
                </a:lnTo>
                <a:lnTo>
                  <a:pt x="67933" y="262140"/>
                </a:lnTo>
                <a:lnTo>
                  <a:pt x="67933" y="224652"/>
                </a:lnTo>
                <a:lnTo>
                  <a:pt x="157687" y="224652"/>
                </a:lnTo>
                <a:lnTo>
                  <a:pt x="156775" y="218969"/>
                </a:lnTo>
                <a:lnTo>
                  <a:pt x="146795" y="165874"/>
                </a:lnTo>
                <a:lnTo>
                  <a:pt x="136208" y="117938"/>
                </a:lnTo>
                <a:lnTo>
                  <a:pt x="125026" y="75148"/>
                </a:lnTo>
                <a:lnTo>
                  <a:pt x="120265" y="59902"/>
                </a:lnTo>
                <a:lnTo>
                  <a:pt x="90677" y="59902"/>
                </a:lnTo>
                <a:lnTo>
                  <a:pt x="85003" y="33671"/>
                </a:lnTo>
                <a:lnTo>
                  <a:pt x="67988" y="14954"/>
                </a:lnTo>
                <a:lnTo>
                  <a:pt x="39649" y="3735"/>
                </a:lnTo>
                <a:lnTo>
                  <a:pt x="0" y="0"/>
                </a:lnTo>
                <a:close/>
              </a:path>
              <a:path w="467995" h="607060">
                <a:moveTo>
                  <a:pt x="200247" y="576711"/>
                </a:moveTo>
                <a:lnTo>
                  <a:pt x="173495" y="576711"/>
                </a:lnTo>
                <a:lnTo>
                  <a:pt x="181046" y="584200"/>
                </a:lnTo>
                <a:lnTo>
                  <a:pt x="196072" y="584200"/>
                </a:lnTo>
                <a:lnTo>
                  <a:pt x="200247" y="576711"/>
                </a:lnTo>
                <a:close/>
              </a:path>
              <a:path w="467995" h="607060">
                <a:moveTo>
                  <a:pt x="262852" y="464391"/>
                </a:moveTo>
                <a:lnTo>
                  <a:pt x="218827" y="464391"/>
                </a:lnTo>
                <a:lnTo>
                  <a:pt x="203773" y="509350"/>
                </a:lnTo>
                <a:lnTo>
                  <a:pt x="237792" y="509350"/>
                </a:lnTo>
                <a:lnTo>
                  <a:pt x="262852" y="464391"/>
                </a:lnTo>
                <a:close/>
              </a:path>
              <a:path w="467995" h="607060">
                <a:moveTo>
                  <a:pt x="287911" y="419432"/>
                </a:moveTo>
                <a:lnTo>
                  <a:pt x="249105" y="419432"/>
                </a:lnTo>
                <a:lnTo>
                  <a:pt x="249105" y="426890"/>
                </a:lnTo>
                <a:lnTo>
                  <a:pt x="226518" y="449292"/>
                </a:lnTo>
                <a:lnTo>
                  <a:pt x="271267" y="449292"/>
                </a:lnTo>
                <a:lnTo>
                  <a:pt x="287911" y="419432"/>
                </a:lnTo>
                <a:close/>
              </a:path>
              <a:path w="467995" h="607060">
                <a:moveTo>
                  <a:pt x="301971" y="194779"/>
                </a:moveTo>
                <a:lnTo>
                  <a:pt x="267998" y="243784"/>
                </a:lnTo>
                <a:lnTo>
                  <a:pt x="238924" y="288505"/>
                </a:lnTo>
                <a:lnTo>
                  <a:pt x="214758" y="328949"/>
                </a:lnTo>
                <a:lnTo>
                  <a:pt x="195509" y="365122"/>
                </a:lnTo>
                <a:lnTo>
                  <a:pt x="181185" y="397030"/>
                </a:lnTo>
                <a:lnTo>
                  <a:pt x="300397" y="397030"/>
                </a:lnTo>
                <a:lnTo>
                  <a:pt x="354680" y="299640"/>
                </a:lnTo>
                <a:lnTo>
                  <a:pt x="389737" y="249029"/>
                </a:lnTo>
                <a:lnTo>
                  <a:pt x="408674" y="224652"/>
                </a:lnTo>
                <a:lnTo>
                  <a:pt x="347461" y="224652"/>
                </a:lnTo>
                <a:lnTo>
                  <a:pt x="360954" y="202250"/>
                </a:lnTo>
                <a:lnTo>
                  <a:pt x="309505" y="202250"/>
                </a:lnTo>
                <a:lnTo>
                  <a:pt x="301971" y="194779"/>
                </a:lnTo>
                <a:close/>
              </a:path>
              <a:path w="467995" h="607060">
                <a:moveTo>
                  <a:pt x="165974" y="284541"/>
                </a:moveTo>
                <a:lnTo>
                  <a:pt x="82987" y="284541"/>
                </a:lnTo>
                <a:lnTo>
                  <a:pt x="82987" y="367001"/>
                </a:lnTo>
                <a:lnTo>
                  <a:pt x="173652" y="367001"/>
                </a:lnTo>
                <a:lnTo>
                  <a:pt x="173652" y="359529"/>
                </a:lnTo>
                <a:lnTo>
                  <a:pt x="181185" y="352058"/>
                </a:lnTo>
                <a:lnTo>
                  <a:pt x="166131" y="352058"/>
                </a:lnTo>
                <a:lnTo>
                  <a:pt x="166131" y="284697"/>
                </a:lnTo>
                <a:lnTo>
                  <a:pt x="165974" y="284541"/>
                </a:lnTo>
                <a:close/>
              </a:path>
              <a:path w="467995" h="607060">
                <a:moveTo>
                  <a:pt x="211463" y="292013"/>
                </a:moveTo>
                <a:lnTo>
                  <a:pt x="188876" y="322042"/>
                </a:lnTo>
                <a:lnTo>
                  <a:pt x="188876" y="329500"/>
                </a:lnTo>
                <a:lnTo>
                  <a:pt x="211346" y="299640"/>
                </a:lnTo>
                <a:lnTo>
                  <a:pt x="211463" y="292013"/>
                </a:lnTo>
                <a:close/>
              </a:path>
              <a:path w="467995" h="607060">
                <a:moveTo>
                  <a:pt x="226518" y="262140"/>
                </a:moveTo>
                <a:lnTo>
                  <a:pt x="218984" y="262140"/>
                </a:lnTo>
                <a:lnTo>
                  <a:pt x="211463" y="284541"/>
                </a:lnTo>
                <a:lnTo>
                  <a:pt x="211463" y="292013"/>
                </a:lnTo>
                <a:lnTo>
                  <a:pt x="218984" y="292013"/>
                </a:lnTo>
                <a:lnTo>
                  <a:pt x="226518" y="284541"/>
                </a:lnTo>
                <a:lnTo>
                  <a:pt x="226518" y="262140"/>
                </a:lnTo>
                <a:close/>
              </a:path>
              <a:path w="467995" h="607060">
                <a:moveTo>
                  <a:pt x="157687" y="224652"/>
                </a:moveTo>
                <a:lnTo>
                  <a:pt x="75453" y="224652"/>
                </a:lnTo>
                <a:lnTo>
                  <a:pt x="75453" y="262140"/>
                </a:lnTo>
                <a:lnTo>
                  <a:pt x="163707" y="262140"/>
                </a:lnTo>
                <a:lnTo>
                  <a:pt x="157687" y="224652"/>
                </a:lnTo>
                <a:close/>
              </a:path>
              <a:path w="467995" h="607060">
                <a:moveTo>
                  <a:pt x="309662" y="142348"/>
                </a:moveTo>
                <a:lnTo>
                  <a:pt x="286414" y="165874"/>
                </a:lnTo>
                <a:lnTo>
                  <a:pt x="267403" y="188655"/>
                </a:lnTo>
                <a:lnTo>
                  <a:pt x="252505" y="210805"/>
                </a:lnTo>
                <a:lnTo>
                  <a:pt x="241742" y="232266"/>
                </a:lnTo>
                <a:lnTo>
                  <a:pt x="241742" y="239738"/>
                </a:lnTo>
                <a:lnTo>
                  <a:pt x="309662" y="149820"/>
                </a:lnTo>
                <a:lnTo>
                  <a:pt x="309662" y="142348"/>
                </a:lnTo>
                <a:close/>
              </a:path>
              <a:path w="467995" h="607060">
                <a:moveTo>
                  <a:pt x="441211" y="187152"/>
                </a:moveTo>
                <a:lnTo>
                  <a:pt x="377582" y="187152"/>
                </a:lnTo>
                <a:lnTo>
                  <a:pt x="377465" y="194779"/>
                </a:lnTo>
                <a:lnTo>
                  <a:pt x="354994" y="224652"/>
                </a:lnTo>
                <a:lnTo>
                  <a:pt x="408674" y="224652"/>
                </a:lnTo>
                <a:lnTo>
                  <a:pt x="420307" y="209678"/>
                </a:lnTo>
                <a:lnTo>
                  <a:pt x="441211" y="187152"/>
                </a:lnTo>
                <a:close/>
              </a:path>
              <a:path w="467995" h="607060">
                <a:moveTo>
                  <a:pt x="448600" y="179849"/>
                </a:moveTo>
                <a:lnTo>
                  <a:pt x="324559" y="179849"/>
                </a:lnTo>
                <a:lnTo>
                  <a:pt x="309505" y="202250"/>
                </a:lnTo>
                <a:lnTo>
                  <a:pt x="360954" y="202250"/>
                </a:lnTo>
                <a:lnTo>
                  <a:pt x="369955" y="187307"/>
                </a:lnTo>
                <a:lnTo>
                  <a:pt x="370048" y="187152"/>
                </a:lnTo>
                <a:lnTo>
                  <a:pt x="441211" y="187152"/>
                </a:lnTo>
                <a:lnTo>
                  <a:pt x="446376" y="181586"/>
                </a:lnTo>
                <a:lnTo>
                  <a:pt x="448600" y="179849"/>
                </a:lnTo>
                <a:close/>
              </a:path>
              <a:path w="467995" h="607060">
                <a:moveTo>
                  <a:pt x="400170" y="97389"/>
                </a:moveTo>
                <a:lnTo>
                  <a:pt x="385115" y="97389"/>
                </a:lnTo>
                <a:lnTo>
                  <a:pt x="301971" y="187307"/>
                </a:lnTo>
                <a:lnTo>
                  <a:pt x="301971" y="194779"/>
                </a:lnTo>
                <a:lnTo>
                  <a:pt x="317025" y="179849"/>
                </a:lnTo>
                <a:lnTo>
                  <a:pt x="448600" y="179849"/>
                </a:lnTo>
                <a:lnTo>
                  <a:pt x="458167" y="172377"/>
                </a:lnTo>
                <a:lnTo>
                  <a:pt x="392636" y="172377"/>
                </a:lnTo>
                <a:lnTo>
                  <a:pt x="430448" y="127418"/>
                </a:lnTo>
                <a:lnTo>
                  <a:pt x="400170" y="97389"/>
                </a:lnTo>
                <a:close/>
              </a:path>
              <a:path w="467995" h="607060">
                <a:moveTo>
                  <a:pt x="460569" y="119947"/>
                </a:moveTo>
                <a:lnTo>
                  <a:pt x="440710" y="134155"/>
                </a:lnTo>
                <a:lnTo>
                  <a:pt x="426542" y="147621"/>
                </a:lnTo>
                <a:lnTo>
                  <a:pt x="418051" y="160358"/>
                </a:lnTo>
                <a:lnTo>
                  <a:pt x="415224" y="172377"/>
                </a:lnTo>
                <a:lnTo>
                  <a:pt x="458167" y="172377"/>
                </a:lnTo>
                <a:lnTo>
                  <a:pt x="467933" y="164750"/>
                </a:lnTo>
                <a:lnTo>
                  <a:pt x="430291" y="164750"/>
                </a:lnTo>
                <a:lnTo>
                  <a:pt x="432197" y="156264"/>
                </a:lnTo>
                <a:lnTo>
                  <a:pt x="437794" y="149820"/>
                </a:lnTo>
                <a:lnTo>
                  <a:pt x="437655" y="149820"/>
                </a:lnTo>
                <a:lnTo>
                  <a:pt x="447363" y="145062"/>
                </a:lnTo>
                <a:lnTo>
                  <a:pt x="460569" y="142348"/>
                </a:lnTo>
                <a:lnTo>
                  <a:pt x="460569" y="119947"/>
                </a:lnTo>
                <a:close/>
              </a:path>
              <a:path w="467995" h="607060">
                <a:moveTo>
                  <a:pt x="467933" y="142348"/>
                </a:moveTo>
                <a:lnTo>
                  <a:pt x="458052" y="143749"/>
                </a:lnTo>
                <a:lnTo>
                  <a:pt x="450994" y="147950"/>
                </a:lnTo>
                <a:lnTo>
                  <a:pt x="446757" y="154951"/>
                </a:lnTo>
                <a:lnTo>
                  <a:pt x="445345" y="164750"/>
                </a:lnTo>
                <a:lnTo>
                  <a:pt x="467933" y="164750"/>
                </a:lnTo>
                <a:lnTo>
                  <a:pt x="467933" y="142348"/>
                </a:lnTo>
                <a:close/>
              </a:path>
              <a:path w="467995" h="607060">
                <a:moveTo>
                  <a:pt x="362528" y="89918"/>
                </a:moveTo>
                <a:lnTo>
                  <a:pt x="352647" y="94093"/>
                </a:lnTo>
                <a:lnTo>
                  <a:pt x="343033" y="101727"/>
                </a:lnTo>
                <a:lnTo>
                  <a:pt x="333714" y="112830"/>
                </a:lnTo>
                <a:lnTo>
                  <a:pt x="324716" y="127418"/>
                </a:lnTo>
                <a:lnTo>
                  <a:pt x="332249" y="127418"/>
                </a:lnTo>
                <a:lnTo>
                  <a:pt x="362528" y="97389"/>
                </a:lnTo>
                <a:lnTo>
                  <a:pt x="362528" y="89918"/>
                </a:lnTo>
                <a:close/>
              </a:path>
              <a:path w="467995" h="607060">
                <a:moveTo>
                  <a:pt x="113265" y="37487"/>
                </a:moveTo>
                <a:lnTo>
                  <a:pt x="98198" y="37487"/>
                </a:lnTo>
                <a:lnTo>
                  <a:pt x="98198" y="59902"/>
                </a:lnTo>
                <a:lnTo>
                  <a:pt x="120265" y="59902"/>
                </a:lnTo>
                <a:lnTo>
                  <a:pt x="113265" y="37487"/>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317" name="object 12"/>
          <p:cNvSpPr/>
          <p:nvPr/>
        </p:nvSpPr>
        <p:spPr>
          <a:xfrm>
            <a:off x="4826880" y="2270880"/>
            <a:ext cx="528120" cy="598680"/>
          </a:xfrm>
          <a:custGeom>
            <a:avLst/>
            <a:gdLst>
              <a:gd name="textAreaLeft" fmla="*/ 0 w 528120"/>
              <a:gd name="textAreaRight" fmla="*/ 528840 w 528120"/>
              <a:gd name="textAreaTop" fmla="*/ 0 h 598680"/>
              <a:gd name="textAreaBottom" fmla="*/ 599400 h 598680"/>
            </a:gdLst>
            <a:ahLst/>
            <a:cxnLst/>
            <a:rect l="textAreaLeft" t="textAreaTop" r="textAreaRight" b="textAreaBottom"/>
            <a:pathLst>
              <a:path w="528954" h="599439">
                <a:moveTo>
                  <a:pt x="120786" y="119947"/>
                </a:moveTo>
                <a:lnTo>
                  <a:pt x="77321" y="178230"/>
                </a:lnTo>
                <a:lnTo>
                  <a:pt x="43503" y="229105"/>
                </a:lnTo>
                <a:lnTo>
                  <a:pt x="19339" y="272556"/>
                </a:lnTo>
                <a:lnTo>
                  <a:pt x="4836" y="308569"/>
                </a:lnTo>
                <a:lnTo>
                  <a:pt x="0" y="337128"/>
                </a:lnTo>
                <a:lnTo>
                  <a:pt x="0" y="352071"/>
                </a:lnTo>
                <a:lnTo>
                  <a:pt x="7520" y="404488"/>
                </a:lnTo>
                <a:lnTo>
                  <a:pt x="0" y="411960"/>
                </a:lnTo>
                <a:lnTo>
                  <a:pt x="30265" y="456919"/>
                </a:lnTo>
                <a:lnTo>
                  <a:pt x="49627" y="500415"/>
                </a:lnTo>
                <a:lnTo>
                  <a:pt x="76340" y="536002"/>
                </a:lnTo>
                <a:lnTo>
                  <a:pt x="110407" y="563681"/>
                </a:lnTo>
                <a:lnTo>
                  <a:pt x="151834" y="583451"/>
                </a:lnTo>
                <a:lnTo>
                  <a:pt x="200624" y="595314"/>
                </a:lnTo>
                <a:lnTo>
                  <a:pt x="256783" y="599268"/>
                </a:lnTo>
                <a:lnTo>
                  <a:pt x="264316" y="599268"/>
                </a:lnTo>
                <a:lnTo>
                  <a:pt x="302115" y="591809"/>
                </a:lnTo>
                <a:lnTo>
                  <a:pt x="351535" y="560031"/>
                </a:lnTo>
                <a:lnTo>
                  <a:pt x="359161" y="554153"/>
                </a:lnTo>
                <a:lnTo>
                  <a:pt x="173638" y="554153"/>
                </a:lnTo>
                <a:lnTo>
                  <a:pt x="135840" y="531751"/>
                </a:lnTo>
                <a:lnTo>
                  <a:pt x="135840" y="524280"/>
                </a:lnTo>
                <a:lnTo>
                  <a:pt x="397277" y="524280"/>
                </a:lnTo>
                <a:lnTo>
                  <a:pt x="428895" y="494420"/>
                </a:lnTo>
                <a:lnTo>
                  <a:pt x="181172" y="494420"/>
                </a:lnTo>
                <a:lnTo>
                  <a:pt x="151501" y="470988"/>
                </a:lnTo>
                <a:lnTo>
                  <a:pt x="130271" y="445720"/>
                </a:lnTo>
                <a:lnTo>
                  <a:pt x="117512" y="418586"/>
                </a:lnTo>
                <a:lnTo>
                  <a:pt x="114348" y="397030"/>
                </a:lnTo>
                <a:lnTo>
                  <a:pt x="22587" y="397030"/>
                </a:lnTo>
                <a:lnTo>
                  <a:pt x="22587" y="337128"/>
                </a:lnTo>
                <a:lnTo>
                  <a:pt x="129521" y="337128"/>
                </a:lnTo>
                <a:lnTo>
                  <a:pt x="136569" y="314415"/>
                </a:lnTo>
                <a:lnTo>
                  <a:pt x="136685" y="314043"/>
                </a:lnTo>
                <a:lnTo>
                  <a:pt x="142523" y="299640"/>
                </a:lnTo>
                <a:lnTo>
                  <a:pt x="30108" y="299640"/>
                </a:lnTo>
                <a:lnTo>
                  <a:pt x="30108" y="292169"/>
                </a:lnTo>
                <a:lnTo>
                  <a:pt x="48929" y="247828"/>
                </a:lnTo>
                <a:lnTo>
                  <a:pt x="70326" y="205591"/>
                </a:lnTo>
                <a:lnTo>
                  <a:pt x="94283" y="165455"/>
                </a:lnTo>
                <a:lnTo>
                  <a:pt x="120786" y="127418"/>
                </a:lnTo>
                <a:lnTo>
                  <a:pt x="120786" y="119947"/>
                </a:lnTo>
                <a:close/>
              </a:path>
              <a:path w="528954" h="599439">
                <a:moveTo>
                  <a:pt x="397277" y="524280"/>
                </a:moveTo>
                <a:lnTo>
                  <a:pt x="135840" y="524280"/>
                </a:lnTo>
                <a:lnTo>
                  <a:pt x="173638" y="546695"/>
                </a:lnTo>
                <a:lnTo>
                  <a:pt x="173638" y="554153"/>
                </a:lnTo>
                <a:lnTo>
                  <a:pt x="359161" y="554153"/>
                </a:lnTo>
                <a:lnTo>
                  <a:pt x="394411" y="526986"/>
                </a:lnTo>
                <a:lnTo>
                  <a:pt x="397277" y="524280"/>
                </a:lnTo>
                <a:close/>
              </a:path>
              <a:path w="528954" h="599439">
                <a:moveTo>
                  <a:pt x="484502" y="112475"/>
                </a:moveTo>
                <a:lnTo>
                  <a:pt x="339927" y="112475"/>
                </a:lnTo>
                <a:lnTo>
                  <a:pt x="372960" y="117847"/>
                </a:lnTo>
                <a:lnTo>
                  <a:pt x="396537" y="124634"/>
                </a:lnTo>
                <a:lnTo>
                  <a:pt x="410672" y="132849"/>
                </a:lnTo>
                <a:lnTo>
                  <a:pt x="415381" y="142504"/>
                </a:lnTo>
                <a:lnTo>
                  <a:pt x="415381" y="202406"/>
                </a:lnTo>
                <a:lnTo>
                  <a:pt x="405887" y="251274"/>
                </a:lnTo>
                <a:lnTo>
                  <a:pt x="377569" y="322198"/>
                </a:lnTo>
                <a:lnTo>
                  <a:pt x="335987" y="384196"/>
                </a:lnTo>
                <a:lnTo>
                  <a:pt x="296317" y="432418"/>
                </a:lnTo>
                <a:lnTo>
                  <a:pt x="258553" y="466863"/>
                </a:lnTo>
                <a:lnTo>
                  <a:pt x="222685" y="487530"/>
                </a:lnTo>
                <a:lnTo>
                  <a:pt x="188706" y="494420"/>
                </a:lnTo>
                <a:lnTo>
                  <a:pt x="428895" y="494420"/>
                </a:lnTo>
                <a:lnTo>
                  <a:pt x="430790" y="492631"/>
                </a:lnTo>
                <a:lnTo>
                  <a:pt x="460713" y="456919"/>
                </a:lnTo>
                <a:lnTo>
                  <a:pt x="453179" y="456919"/>
                </a:lnTo>
                <a:lnTo>
                  <a:pt x="481687" y="397030"/>
                </a:lnTo>
                <a:lnTo>
                  <a:pt x="347291" y="397030"/>
                </a:lnTo>
                <a:lnTo>
                  <a:pt x="377569" y="359529"/>
                </a:lnTo>
                <a:lnTo>
                  <a:pt x="498092" y="359529"/>
                </a:lnTo>
                <a:lnTo>
                  <a:pt x="501258" y="352071"/>
                </a:lnTo>
                <a:lnTo>
                  <a:pt x="385102" y="352071"/>
                </a:lnTo>
                <a:lnTo>
                  <a:pt x="415381" y="277238"/>
                </a:lnTo>
                <a:lnTo>
                  <a:pt x="526138" y="277238"/>
                </a:lnTo>
                <a:lnTo>
                  <a:pt x="527425" y="269611"/>
                </a:lnTo>
                <a:lnTo>
                  <a:pt x="506058" y="269611"/>
                </a:lnTo>
                <a:lnTo>
                  <a:pt x="484502" y="112475"/>
                </a:lnTo>
                <a:close/>
              </a:path>
              <a:path w="528954" h="599439">
                <a:moveTo>
                  <a:pt x="129521" y="337128"/>
                </a:moveTo>
                <a:lnTo>
                  <a:pt x="30108" y="337128"/>
                </a:lnTo>
                <a:lnTo>
                  <a:pt x="30108" y="397030"/>
                </a:lnTo>
                <a:lnTo>
                  <a:pt x="114348" y="397030"/>
                </a:lnTo>
                <a:lnTo>
                  <a:pt x="113252" y="389558"/>
                </a:lnTo>
                <a:lnTo>
                  <a:pt x="129521" y="337128"/>
                </a:lnTo>
                <a:close/>
              </a:path>
              <a:path w="528954" h="599439">
                <a:moveTo>
                  <a:pt x="498092" y="359529"/>
                </a:moveTo>
                <a:lnTo>
                  <a:pt x="385102" y="359529"/>
                </a:lnTo>
                <a:lnTo>
                  <a:pt x="354824" y="397030"/>
                </a:lnTo>
                <a:lnTo>
                  <a:pt x="481687" y="397030"/>
                </a:lnTo>
                <a:lnTo>
                  <a:pt x="486182" y="387586"/>
                </a:lnTo>
                <a:lnTo>
                  <a:pt x="498092" y="359529"/>
                </a:lnTo>
                <a:close/>
              </a:path>
              <a:path w="528954" h="599439">
                <a:moveTo>
                  <a:pt x="526138" y="277238"/>
                </a:moveTo>
                <a:lnTo>
                  <a:pt x="422901" y="277238"/>
                </a:lnTo>
                <a:lnTo>
                  <a:pt x="430435" y="299640"/>
                </a:lnTo>
                <a:lnTo>
                  <a:pt x="407847" y="352071"/>
                </a:lnTo>
                <a:lnTo>
                  <a:pt x="501258" y="352071"/>
                </a:lnTo>
                <a:lnTo>
                  <a:pt x="504496" y="344444"/>
                </a:lnTo>
                <a:lnTo>
                  <a:pt x="460713" y="344444"/>
                </a:lnTo>
                <a:lnTo>
                  <a:pt x="460713" y="329500"/>
                </a:lnTo>
                <a:lnTo>
                  <a:pt x="468234" y="307099"/>
                </a:lnTo>
                <a:lnTo>
                  <a:pt x="468234" y="306943"/>
                </a:lnTo>
                <a:lnTo>
                  <a:pt x="518271" y="306943"/>
                </a:lnTo>
                <a:lnTo>
                  <a:pt x="523956" y="290168"/>
                </a:lnTo>
                <a:lnTo>
                  <a:pt x="526138" y="277238"/>
                </a:lnTo>
                <a:close/>
              </a:path>
              <a:path w="528954" h="599439">
                <a:moveTo>
                  <a:pt x="518271" y="306943"/>
                </a:moveTo>
                <a:lnTo>
                  <a:pt x="475767" y="306943"/>
                </a:lnTo>
                <a:lnTo>
                  <a:pt x="475767" y="314415"/>
                </a:lnTo>
                <a:lnTo>
                  <a:pt x="468234" y="344444"/>
                </a:lnTo>
                <a:lnTo>
                  <a:pt x="504496" y="344444"/>
                </a:lnTo>
                <a:lnTo>
                  <a:pt x="509781" y="331993"/>
                </a:lnTo>
                <a:lnTo>
                  <a:pt x="518218" y="307099"/>
                </a:lnTo>
                <a:lnTo>
                  <a:pt x="518271" y="306943"/>
                </a:lnTo>
                <a:close/>
              </a:path>
              <a:path w="528954" h="599439">
                <a:moveTo>
                  <a:pt x="434313" y="22557"/>
                </a:moveTo>
                <a:lnTo>
                  <a:pt x="241572" y="22557"/>
                </a:lnTo>
                <a:lnTo>
                  <a:pt x="194191" y="69189"/>
                </a:lnTo>
                <a:lnTo>
                  <a:pt x="152897" y="113477"/>
                </a:lnTo>
                <a:lnTo>
                  <a:pt x="117689" y="155418"/>
                </a:lnTo>
                <a:lnTo>
                  <a:pt x="88562" y="195007"/>
                </a:lnTo>
                <a:lnTo>
                  <a:pt x="65595" y="232111"/>
                </a:lnTo>
                <a:lnTo>
                  <a:pt x="48541" y="267122"/>
                </a:lnTo>
                <a:lnTo>
                  <a:pt x="37641" y="299640"/>
                </a:lnTo>
                <a:lnTo>
                  <a:pt x="142523" y="299640"/>
                </a:lnTo>
                <a:lnTo>
                  <a:pt x="151604" y="277238"/>
                </a:lnTo>
                <a:lnTo>
                  <a:pt x="98041" y="277238"/>
                </a:lnTo>
                <a:lnTo>
                  <a:pt x="120786" y="232266"/>
                </a:lnTo>
                <a:lnTo>
                  <a:pt x="173775" y="232266"/>
                </a:lnTo>
                <a:lnTo>
                  <a:pt x="184654" y="213387"/>
                </a:lnTo>
                <a:lnTo>
                  <a:pt x="209174" y="188232"/>
                </a:lnTo>
                <a:lnTo>
                  <a:pt x="234038" y="179849"/>
                </a:lnTo>
                <a:lnTo>
                  <a:pt x="286904" y="134877"/>
                </a:lnTo>
                <a:lnTo>
                  <a:pt x="279370" y="127418"/>
                </a:lnTo>
                <a:lnTo>
                  <a:pt x="279370" y="119947"/>
                </a:lnTo>
                <a:lnTo>
                  <a:pt x="302200" y="119947"/>
                </a:lnTo>
                <a:lnTo>
                  <a:pt x="317339" y="112475"/>
                </a:lnTo>
                <a:lnTo>
                  <a:pt x="484502" y="112475"/>
                </a:lnTo>
                <a:lnTo>
                  <a:pt x="483458" y="104861"/>
                </a:lnTo>
                <a:lnTo>
                  <a:pt x="508501" y="104861"/>
                </a:lnTo>
                <a:lnTo>
                  <a:pt x="483301" y="67360"/>
                </a:lnTo>
                <a:lnTo>
                  <a:pt x="483301" y="59902"/>
                </a:lnTo>
                <a:lnTo>
                  <a:pt x="490887" y="52430"/>
                </a:lnTo>
                <a:lnTo>
                  <a:pt x="451531" y="29468"/>
                </a:lnTo>
                <a:lnTo>
                  <a:pt x="434313" y="22557"/>
                </a:lnTo>
                <a:close/>
              </a:path>
              <a:path w="528954" h="599439">
                <a:moveTo>
                  <a:pt x="173775" y="232266"/>
                </a:moveTo>
                <a:lnTo>
                  <a:pt x="128149" y="232266"/>
                </a:lnTo>
                <a:lnTo>
                  <a:pt x="105561" y="277238"/>
                </a:lnTo>
                <a:lnTo>
                  <a:pt x="151604" y="277238"/>
                </a:lnTo>
                <a:lnTo>
                  <a:pt x="160488" y="255322"/>
                </a:lnTo>
                <a:lnTo>
                  <a:pt x="173775" y="232266"/>
                </a:lnTo>
                <a:close/>
              </a:path>
              <a:path w="528954" h="599439">
                <a:moveTo>
                  <a:pt x="528685" y="232111"/>
                </a:moveTo>
                <a:lnTo>
                  <a:pt x="522066" y="234470"/>
                </a:lnTo>
                <a:lnTo>
                  <a:pt x="517323" y="241526"/>
                </a:lnTo>
                <a:lnTo>
                  <a:pt x="514468" y="253250"/>
                </a:lnTo>
                <a:lnTo>
                  <a:pt x="513514" y="269611"/>
                </a:lnTo>
                <a:lnTo>
                  <a:pt x="527425" y="269611"/>
                </a:lnTo>
                <a:lnTo>
                  <a:pt x="528685" y="262140"/>
                </a:lnTo>
                <a:lnTo>
                  <a:pt x="528685" y="232111"/>
                </a:lnTo>
                <a:close/>
              </a:path>
              <a:path w="528954" h="599439">
                <a:moveTo>
                  <a:pt x="520969" y="149820"/>
                </a:moveTo>
                <a:lnTo>
                  <a:pt x="505928" y="149820"/>
                </a:lnTo>
                <a:lnTo>
                  <a:pt x="505928" y="187307"/>
                </a:lnTo>
                <a:lnTo>
                  <a:pt x="520969" y="187307"/>
                </a:lnTo>
                <a:lnTo>
                  <a:pt x="520969" y="149820"/>
                </a:lnTo>
                <a:close/>
              </a:path>
              <a:path w="528954" h="599439">
                <a:moveTo>
                  <a:pt x="302200" y="119947"/>
                </a:moveTo>
                <a:lnTo>
                  <a:pt x="279370" y="119947"/>
                </a:lnTo>
                <a:lnTo>
                  <a:pt x="286904" y="127418"/>
                </a:lnTo>
                <a:lnTo>
                  <a:pt x="287061" y="127418"/>
                </a:lnTo>
                <a:lnTo>
                  <a:pt x="302200" y="119947"/>
                </a:lnTo>
                <a:close/>
              </a:path>
              <a:path w="528954" h="599439">
                <a:moveTo>
                  <a:pt x="332393" y="112475"/>
                </a:moveTo>
                <a:lnTo>
                  <a:pt x="317339" y="112475"/>
                </a:lnTo>
                <a:lnTo>
                  <a:pt x="317339" y="119947"/>
                </a:lnTo>
                <a:lnTo>
                  <a:pt x="324860" y="119947"/>
                </a:lnTo>
                <a:lnTo>
                  <a:pt x="332393" y="112475"/>
                </a:lnTo>
                <a:close/>
              </a:path>
              <a:path w="528954" h="599439">
                <a:moveTo>
                  <a:pt x="508501" y="104861"/>
                </a:moveTo>
                <a:lnTo>
                  <a:pt x="491017" y="104861"/>
                </a:lnTo>
                <a:lnTo>
                  <a:pt x="498473" y="112319"/>
                </a:lnTo>
                <a:lnTo>
                  <a:pt x="513514" y="112319"/>
                </a:lnTo>
                <a:lnTo>
                  <a:pt x="508501" y="104861"/>
                </a:lnTo>
                <a:close/>
              </a:path>
              <a:path w="528954" h="599439">
                <a:moveTo>
                  <a:pt x="324703" y="0"/>
                </a:moveTo>
                <a:lnTo>
                  <a:pt x="324703" y="155"/>
                </a:lnTo>
                <a:lnTo>
                  <a:pt x="261908" y="10188"/>
                </a:lnTo>
                <a:lnTo>
                  <a:pt x="217055" y="22289"/>
                </a:lnTo>
                <a:lnTo>
                  <a:pt x="190143" y="36431"/>
                </a:lnTo>
                <a:lnTo>
                  <a:pt x="181259" y="52430"/>
                </a:lnTo>
                <a:lnTo>
                  <a:pt x="181172" y="52586"/>
                </a:lnTo>
                <a:lnTo>
                  <a:pt x="188706" y="52586"/>
                </a:lnTo>
                <a:lnTo>
                  <a:pt x="241572" y="22557"/>
                </a:lnTo>
                <a:lnTo>
                  <a:pt x="434313" y="22557"/>
                </a:lnTo>
                <a:lnTo>
                  <a:pt x="410718" y="13086"/>
                </a:lnTo>
                <a:lnTo>
                  <a:pt x="368444" y="3269"/>
                </a:lnTo>
                <a:lnTo>
                  <a:pt x="324703" y="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318" name="object 13"/>
          <p:cNvSpPr/>
          <p:nvPr/>
        </p:nvSpPr>
        <p:spPr>
          <a:xfrm>
            <a:off x="5441760" y="2275560"/>
            <a:ext cx="194400" cy="643680"/>
          </a:xfrm>
          <a:custGeom>
            <a:avLst/>
            <a:gdLst>
              <a:gd name="textAreaLeft" fmla="*/ 0 w 194400"/>
              <a:gd name="textAreaRight" fmla="*/ 195120 w 194400"/>
              <a:gd name="textAreaTop" fmla="*/ 0 h 643680"/>
              <a:gd name="textAreaBottom" fmla="*/ 644400 h 643680"/>
            </a:gdLst>
            <a:ahLst/>
            <a:cxnLst/>
            <a:rect l="textAreaLeft" t="textAreaTop" r="textAreaRight" b="textAreaBottom"/>
            <a:pathLst>
              <a:path w="194945" h="644525">
                <a:moveTo>
                  <a:pt x="151979" y="0"/>
                </a:moveTo>
                <a:lnTo>
                  <a:pt x="68142" y="7471"/>
                </a:lnTo>
                <a:lnTo>
                  <a:pt x="67619" y="14930"/>
                </a:lnTo>
                <a:lnTo>
                  <a:pt x="74682" y="22401"/>
                </a:lnTo>
                <a:lnTo>
                  <a:pt x="72458" y="67360"/>
                </a:lnTo>
                <a:lnTo>
                  <a:pt x="64480" y="74832"/>
                </a:lnTo>
                <a:lnTo>
                  <a:pt x="72066" y="74832"/>
                </a:lnTo>
                <a:lnTo>
                  <a:pt x="41460" y="217181"/>
                </a:lnTo>
                <a:lnTo>
                  <a:pt x="48523" y="224652"/>
                </a:lnTo>
                <a:lnTo>
                  <a:pt x="48000" y="232111"/>
                </a:lnTo>
                <a:lnTo>
                  <a:pt x="32959" y="232111"/>
                </a:lnTo>
                <a:lnTo>
                  <a:pt x="32567" y="239582"/>
                </a:lnTo>
                <a:lnTo>
                  <a:pt x="39499" y="247054"/>
                </a:lnTo>
                <a:lnTo>
                  <a:pt x="37798" y="277070"/>
                </a:lnTo>
                <a:lnTo>
                  <a:pt x="21319" y="299485"/>
                </a:lnTo>
                <a:lnTo>
                  <a:pt x="13863" y="434362"/>
                </a:lnTo>
                <a:lnTo>
                  <a:pt x="0" y="546682"/>
                </a:lnTo>
                <a:lnTo>
                  <a:pt x="28904" y="576711"/>
                </a:lnTo>
                <a:lnTo>
                  <a:pt x="18180" y="629141"/>
                </a:lnTo>
                <a:lnTo>
                  <a:pt x="54670" y="644071"/>
                </a:lnTo>
                <a:lnTo>
                  <a:pt x="84883" y="644071"/>
                </a:lnTo>
                <a:lnTo>
                  <a:pt x="88118" y="629515"/>
                </a:lnTo>
                <a:lnTo>
                  <a:pt x="95229" y="614367"/>
                </a:lnTo>
                <a:lnTo>
                  <a:pt x="42114" y="614367"/>
                </a:lnTo>
                <a:lnTo>
                  <a:pt x="44198" y="577022"/>
                </a:lnTo>
                <a:lnTo>
                  <a:pt x="44207" y="576866"/>
                </a:lnTo>
                <a:lnTo>
                  <a:pt x="121169" y="576866"/>
                </a:lnTo>
                <a:lnTo>
                  <a:pt x="127129" y="569239"/>
                </a:lnTo>
                <a:lnTo>
                  <a:pt x="128045" y="554309"/>
                </a:lnTo>
                <a:lnTo>
                  <a:pt x="123598" y="501878"/>
                </a:lnTo>
                <a:lnTo>
                  <a:pt x="131707" y="494407"/>
                </a:lnTo>
                <a:lnTo>
                  <a:pt x="124121" y="494407"/>
                </a:lnTo>
                <a:lnTo>
                  <a:pt x="132099" y="486948"/>
                </a:lnTo>
                <a:lnTo>
                  <a:pt x="132622" y="479476"/>
                </a:lnTo>
                <a:lnTo>
                  <a:pt x="125036" y="472005"/>
                </a:lnTo>
                <a:lnTo>
                  <a:pt x="127783" y="427046"/>
                </a:lnTo>
                <a:lnTo>
                  <a:pt x="132067" y="368525"/>
                </a:lnTo>
                <a:lnTo>
                  <a:pt x="136980" y="322353"/>
                </a:lnTo>
                <a:lnTo>
                  <a:pt x="43422" y="322353"/>
                </a:lnTo>
                <a:lnTo>
                  <a:pt x="45646" y="277381"/>
                </a:lnTo>
                <a:lnTo>
                  <a:pt x="143002" y="277381"/>
                </a:lnTo>
                <a:lnTo>
                  <a:pt x="145814" y="257587"/>
                </a:lnTo>
                <a:lnTo>
                  <a:pt x="146312" y="254824"/>
                </a:lnTo>
                <a:lnTo>
                  <a:pt x="54409" y="254824"/>
                </a:lnTo>
                <a:lnTo>
                  <a:pt x="57155" y="209865"/>
                </a:lnTo>
                <a:lnTo>
                  <a:pt x="154425" y="209865"/>
                </a:lnTo>
                <a:lnTo>
                  <a:pt x="155273" y="205164"/>
                </a:lnTo>
                <a:lnTo>
                  <a:pt x="159199" y="187463"/>
                </a:lnTo>
                <a:lnTo>
                  <a:pt x="66049" y="187463"/>
                </a:lnTo>
                <a:lnTo>
                  <a:pt x="68796" y="135032"/>
                </a:lnTo>
                <a:lnTo>
                  <a:pt x="171714" y="135032"/>
                </a:lnTo>
                <a:lnTo>
                  <a:pt x="179350" y="106395"/>
                </a:lnTo>
                <a:lnTo>
                  <a:pt x="193963" y="60044"/>
                </a:lnTo>
                <a:lnTo>
                  <a:pt x="186378" y="60044"/>
                </a:lnTo>
                <a:lnTo>
                  <a:pt x="194356" y="52586"/>
                </a:lnTo>
                <a:lnTo>
                  <a:pt x="180623" y="22557"/>
                </a:lnTo>
                <a:lnTo>
                  <a:pt x="167507" y="21156"/>
                </a:lnTo>
                <a:lnTo>
                  <a:pt x="158388" y="16955"/>
                </a:lnTo>
                <a:lnTo>
                  <a:pt x="153291" y="9954"/>
                </a:lnTo>
                <a:lnTo>
                  <a:pt x="152241" y="155"/>
                </a:lnTo>
                <a:lnTo>
                  <a:pt x="151979" y="0"/>
                </a:lnTo>
                <a:close/>
              </a:path>
              <a:path w="194945" h="644525">
                <a:moveTo>
                  <a:pt x="121169" y="576866"/>
                </a:moveTo>
                <a:lnTo>
                  <a:pt x="44207" y="576866"/>
                </a:lnTo>
                <a:lnTo>
                  <a:pt x="44207" y="577022"/>
                </a:lnTo>
                <a:lnTo>
                  <a:pt x="59379" y="577022"/>
                </a:lnTo>
                <a:lnTo>
                  <a:pt x="57548" y="599424"/>
                </a:lnTo>
                <a:lnTo>
                  <a:pt x="42114" y="614367"/>
                </a:lnTo>
                <a:lnTo>
                  <a:pt x="95229" y="614367"/>
                </a:lnTo>
                <a:lnTo>
                  <a:pt x="96246" y="612200"/>
                </a:lnTo>
                <a:lnTo>
                  <a:pt x="109253" y="592113"/>
                </a:lnTo>
                <a:lnTo>
                  <a:pt x="121047" y="577022"/>
                </a:lnTo>
                <a:lnTo>
                  <a:pt x="121169" y="576866"/>
                </a:lnTo>
                <a:close/>
              </a:path>
              <a:path w="194945" h="644525">
                <a:moveTo>
                  <a:pt x="143002" y="277381"/>
                </a:moveTo>
                <a:lnTo>
                  <a:pt x="53232" y="277381"/>
                </a:lnTo>
                <a:lnTo>
                  <a:pt x="51008" y="322353"/>
                </a:lnTo>
                <a:lnTo>
                  <a:pt x="136980" y="322353"/>
                </a:lnTo>
                <a:lnTo>
                  <a:pt x="138078" y="312040"/>
                </a:lnTo>
                <a:lnTo>
                  <a:pt x="143002" y="277381"/>
                </a:lnTo>
                <a:close/>
              </a:path>
              <a:path w="194945" h="644525">
                <a:moveTo>
                  <a:pt x="154425" y="209865"/>
                </a:moveTo>
                <a:lnTo>
                  <a:pt x="64611" y="209865"/>
                </a:lnTo>
                <a:lnTo>
                  <a:pt x="61995" y="254824"/>
                </a:lnTo>
                <a:lnTo>
                  <a:pt x="146312" y="254824"/>
                </a:lnTo>
                <a:lnTo>
                  <a:pt x="154425" y="209865"/>
                </a:lnTo>
                <a:close/>
              </a:path>
              <a:path w="194945" h="644525">
                <a:moveTo>
                  <a:pt x="171714" y="135032"/>
                </a:moveTo>
                <a:lnTo>
                  <a:pt x="76251" y="135032"/>
                </a:lnTo>
                <a:lnTo>
                  <a:pt x="73635" y="187463"/>
                </a:lnTo>
                <a:lnTo>
                  <a:pt x="159199" y="187463"/>
                </a:lnTo>
                <a:lnTo>
                  <a:pt x="166452" y="154767"/>
                </a:lnTo>
                <a:lnTo>
                  <a:pt x="171714" y="135032"/>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319" name="object 14"/>
          <p:cNvSpPr/>
          <p:nvPr/>
        </p:nvSpPr>
        <p:spPr>
          <a:xfrm>
            <a:off x="5693760" y="2268720"/>
            <a:ext cx="977760" cy="628560"/>
          </a:xfrm>
          <a:custGeom>
            <a:avLst/>
            <a:gdLst>
              <a:gd name="textAreaLeft" fmla="*/ 0 w 977760"/>
              <a:gd name="textAreaRight" fmla="*/ 978480 w 977760"/>
              <a:gd name="textAreaTop" fmla="*/ 0 h 628560"/>
              <a:gd name="textAreaBottom" fmla="*/ 629280 h 628560"/>
            </a:gdLst>
            <a:ahLst/>
            <a:cxnLst/>
            <a:rect l="textAreaLeft" t="textAreaTop" r="textAreaRight" b="textAreaBottom"/>
            <a:pathLst>
              <a:path w="978534" h="629285">
                <a:moveTo>
                  <a:pt x="506171" y="441833"/>
                </a:moveTo>
                <a:lnTo>
                  <a:pt x="453326" y="434365"/>
                </a:lnTo>
                <a:lnTo>
                  <a:pt x="422986" y="434365"/>
                </a:lnTo>
                <a:lnTo>
                  <a:pt x="385191" y="441833"/>
                </a:lnTo>
                <a:lnTo>
                  <a:pt x="377736" y="434365"/>
                </a:lnTo>
                <a:lnTo>
                  <a:pt x="370141" y="434365"/>
                </a:lnTo>
                <a:lnTo>
                  <a:pt x="362686" y="441833"/>
                </a:lnTo>
                <a:lnTo>
                  <a:pt x="362686" y="434365"/>
                </a:lnTo>
                <a:lnTo>
                  <a:pt x="219087" y="464388"/>
                </a:lnTo>
                <a:lnTo>
                  <a:pt x="219087" y="456920"/>
                </a:lnTo>
                <a:lnTo>
                  <a:pt x="136156" y="479323"/>
                </a:lnTo>
                <a:lnTo>
                  <a:pt x="202260" y="450189"/>
                </a:lnTo>
                <a:lnTo>
                  <a:pt x="253657" y="438454"/>
                </a:lnTo>
                <a:lnTo>
                  <a:pt x="319735" y="425704"/>
                </a:lnTo>
                <a:lnTo>
                  <a:pt x="400494" y="411962"/>
                </a:lnTo>
                <a:lnTo>
                  <a:pt x="400494" y="404495"/>
                </a:lnTo>
                <a:lnTo>
                  <a:pt x="392899" y="404495"/>
                </a:lnTo>
                <a:lnTo>
                  <a:pt x="315785" y="416153"/>
                </a:lnTo>
                <a:lnTo>
                  <a:pt x="251587" y="427253"/>
                </a:lnTo>
                <a:lnTo>
                  <a:pt x="200266" y="437756"/>
                </a:lnTo>
                <a:lnTo>
                  <a:pt x="161798" y="447649"/>
                </a:lnTo>
                <a:lnTo>
                  <a:pt x="136156" y="456920"/>
                </a:lnTo>
                <a:lnTo>
                  <a:pt x="173964" y="37503"/>
                </a:lnTo>
                <a:lnTo>
                  <a:pt x="166370" y="30022"/>
                </a:lnTo>
                <a:lnTo>
                  <a:pt x="143611" y="44958"/>
                </a:lnTo>
                <a:lnTo>
                  <a:pt x="128574" y="44958"/>
                </a:lnTo>
                <a:lnTo>
                  <a:pt x="127635" y="25260"/>
                </a:lnTo>
                <a:lnTo>
                  <a:pt x="124828" y="11214"/>
                </a:lnTo>
                <a:lnTo>
                  <a:pt x="120129" y="2806"/>
                </a:lnTo>
                <a:lnTo>
                  <a:pt x="113538" y="0"/>
                </a:lnTo>
                <a:lnTo>
                  <a:pt x="113271" y="0"/>
                </a:lnTo>
                <a:lnTo>
                  <a:pt x="98234" y="0"/>
                </a:lnTo>
                <a:lnTo>
                  <a:pt x="90639" y="7467"/>
                </a:lnTo>
                <a:lnTo>
                  <a:pt x="89712" y="17272"/>
                </a:lnTo>
                <a:lnTo>
                  <a:pt x="86906" y="24269"/>
                </a:lnTo>
                <a:lnTo>
                  <a:pt x="82207" y="28473"/>
                </a:lnTo>
                <a:lnTo>
                  <a:pt x="75603" y="29870"/>
                </a:lnTo>
                <a:lnTo>
                  <a:pt x="45262" y="426897"/>
                </a:lnTo>
                <a:lnTo>
                  <a:pt x="37807" y="426897"/>
                </a:lnTo>
                <a:lnTo>
                  <a:pt x="37807" y="389407"/>
                </a:lnTo>
                <a:lnTo>
                  <a:pt x="45262" y="359371"/>
                </a:lnTo>
                <a:lnTo>
                  <a:pt x="37807" y="351917"/>
                </a:lnTo>
                <a:lnTo>
                  <a:pt x="52844" y="254520"/>
                </a:lnTo>
                <a:lnTo>
                  <a:pt x="37807" y="254520"/>
                </a:lnTo>
                <a:lnTo>
                  <a:pt x="45262" y="202095"/>
                </a:lnTo>
                <a:lnTo>
                  <a:pt x="45262" y="172072"/>
                </a:lnTo>
                <a:lnTo>
                  <a:pt x="37807" y="172072"/>
                </a:lnTo>
                <a:lnTo>
                  <a:pt x="7454" y="509193"/>
                </a:lnTo>
                <a:lnTo>
                  <a:pt x="30213" y="539229"/>
                </a:lnTo>
                <a:lnTo>
                  <a:pt x="30213" y="561619"/>
                </a:lnTo>
                <a:lnTo>
                  <a:pt x="17005" y="564337"/>
                </a:lnTo>
                <a:lnTo>
                  <a:pt x="7556" y="568972"/>
                </a:lnTo>
                <a:lnTo>
                  <a:pt x="1892" y="575538"/>
                </a:lnTo>
                <a:lnTo>
                  <a:pt x="0" y="584022"/>
                </a:lnTo>
                <a:lnTo>
                  <a:pt x="0" y="591502"/>
                </a:lnTo>
                <a:lnTo>
                  <a:pt x="7454" y="591502"/>
                </a:lnTo>
                <a:lnTo>
                  <a:pt x="37807" y="628980"/>
                </a:lnTo>
                <a:lnTo>
                  <a:pt x="60566" y="628980"/>
                </a:lnTo>
                <a:lnTo>
                  <a:pt x="219087" y="569099"/>
                </a:lnTo>
                <a:lnTo>
                  <a:pt x="468376" y="509193"/>
                </a:lnTo>
                <a:lnTo>
                  <a:pt x="468376" y="486791"/>
                </a:lnTo>
                <a:lnTo>
                  <a:pt x="460921" y="494258"/>
                </a:lnTo>
                <a:lnTo>
                  <a:pt x="407949" y="486791"/>
                </a:lnTo>
                <a:lnTo>
                  <a:pt x="400494" y="486791"/>
                </a:lnTo>
                <a:lnTo>
                  <a:pt x="392899" y="494258"/>
                </a:lnTo>
                <a:lnTo>
                  <a:pt x="392899" y="486791"/>
                </a:lnTo>
                <a:lnTo>
                  <a:pt x="442442" y="478828"/>
                </a:lnTo>
                <a:lnTo>
                  <a:pt x="477837" y="469912"/>
                </a:lnTo>
                <a:lnTo>
                  <a:pt x="499084" y="460057"/>
                </a:lnTo>
                <a:lnTo>
                  <a:pt x="506171" y="449300"/>
                </a:lnTo>
                <a:lnTo>
                  <a:pt x="506171" y="441833"/>
                </a:lnTo>
                <a:close/>
              </a:path>
              <a:path w="978534" h="629285">
                <a:moveTo>
                  <a:pt x="820204" y="341490"/>
                </a:moveTo>
                <a:lnTo>
                  <a:pt x="812749" y="341490"/>
                </a:lnTo>
                <a:lnTo>
                  <a:pt x="743813" y="351599"/>
                </a:lnTo>
                <a:lnTo>
                  <a:pt x="744347" y="344131"/>
                </a:lnTo>
                <a:lnTo>
                  <a:pt x="675932" y="347243"/>
                </a:lnTo>
                <a:lnTo>
                  <a:pt x="675411" y="354253"/>
                </a:lnTo>
                <a:lnTo>
                  <a:pt x="682472" y="362648"/>
                </a:lnTo>
                <a:lnTo>
                  <a:pt x="792835" y="351599"/>
                </a:lnTo>
                <a:lnTo>
                  <a:pt x="819289" y="348957"/>
                </a:lnTo>
                <a:lnTo>
                  <a:pt x="820204" y="341490"/>
                </a:lnTo>
                <a:close/>
              </a:path>
              <a:path w="978534" h="629285">
                <a:moveTo>
                  <a:pt x="978065" y="29400"/>
                </a:moveTo>
                <a:lnTo>
                  <a:pt x="956830" y="14770"/>
                </a:lnTo>
                <a:lnTo>
                  <a:pt x="949159" y="9499"/>
                </a:lnTo>
                <a:lnTo>
                  <a:pt x="941705" y="4356"/>
                </a:lnTo>
                <a:lnTo>
                  <a:pt x="941184" y="4673"/>
                </a:lnTo>
                <a:lnTo>
                  <a:pt x="675932" y="9499"/>
                </a:lnTo>
                <a:lnTo>
                  <a:pt x="653313" y="7785"/>
                </a:lnTo>
                <a:lnTo>
                  <a:pt x="645337" y="14770"/>
                </a:lnTo>
                <a:lnTo>
                  <a:pt x="644017" y="13385"/>
                </a:lnTo>
                <a:lnTo>
                  <a:pt x="638263" y="7315"/>
                </a:lnTo>
                <a:lnTo>
                  <a:pt x="630682" y="6375"/>
                </a:lnTo>
                <a:lnTo>
                  <a:pt x="622706" y="13385"/>
                </a:lnTo>
                <a:lnTo>
                  <a:pt x="615645" y="5448"/>
                </a:lnTo>
                <a:lnTo>
                  <a:pt x="608190" y="4508"/>
                </a:lnTo>
                <a:lnTo>
                  <a:pt x="606882" y="26911"/>
                </a:lnTo>
                <a:lnTo>
                  <a:pt x="595058" y="93345"/>
                </a:lnTo>
                <a:lnTo>
                  <a:pt x="594982" y="93814"/>
                </a:lnTo>
                <a:lnTo>
                  <a:pt x="599821" y="131775"/>
                </a:lnTo>
                <a:lnTo>
                  <a:pt x="598932" y="146240"/>
                </a:lnTo>
                <a:lnTo>
                  <a:pt x="598906" y="146710"/>
                </a:lnTo>
                <a:lnTo>
                  <a:pt x="591312" y="146240"/>
                </a:lnTo>
                <a:lnTo>
                  <a:pt x="584250" y="138303"/>
                </a:lnTo>
                <a:lnTo>
                  <a:pt x="567905" y="264782"/>
                </a:lnTo>
                <a:lnTo>
                  <a:pt x="567385" y="272262"/>
                </a:lnTo>
                <a:lnTo>
                  <a:pt x="574446" y="280200"/>
                </a:lnTo>
                <a:lnTo>
                  <a:pt x="571169" y="287045"/>
                </a:lnTo>
                <a:lnTo>
                  <a:pt x="571169" y="332765"/>
                </a:lnTo>
                <a:lnTo>
                  <a:pt x="567537" y="384263"/>
                </a:lnTo>
                <a:lnTo>
                  <a:pt x="567512" y="384733"/>
                </a:lnTo>
                <a:lnTo>
                  <a:pt x="560057" y="384263"/>
                </a:lnTo>
                <a:lnTo>
                  <a:pt x="563524" y="332765"/>
                </a:lnTo>
                <a:lnTo>
                  <a:pt x="563587" y="331838"/>
                </a:lnTo>
                <a:lnTo>
                  <a:pt x="571169" y="332765"/>
                </a:lnTo>
                <a:lnTo>
                  <a:pt x="571169" y="287045"/>
                </a:lnTo>
                <a:lnTo>
                  <a:pt x="557174" y="316280"/>
                </a:lnTo>
                <a:lnTo>
                  <a:pt x="564769" y="316750"/>
                </a:lnTo>
                <a:lnTo>
                  <a:pt x="540702" y="443230"/>
                </a:lnTo>
                <a:lnTo>
                  <a:pt x="539877" y="456730"/>
                </a:lnTo>
                <a:lnTo>
                  <a:pt x="539788" y="458165"/>
                </a:lnTo>
                <a:lnTo>
                  <a:pt x="547243" y="458635"/>
                </a:lnTo>
                <a:lnTo>
                  <a:pt x="548246" y="444169"/>
                </a:lnTo>
                <a:lnTo>
                  <a:pt x="548284" y="443699"/>
                </a:lnTo>
                <a:lnTo>
                  <a:pt x="555739" y="444169"/>
                </a:lnTo>
                <a:lnTo>
                  <a:pt x="554799" y="461695"/>
                </a:lnTo>
                <a:lnTo>
                  <a:pt x="554685" y="463918"/>
                </a:lnTo>
                <a:lnTo>
                  <a:pt x="554558" y="466255"/>
                </a:lnTo>
                <a:lnTo>
                  <a:pt x="562013" y="467194"/>
                </a:lnTo>
                <a:lnTo>
                  <a:pt x="563626" y="444169"/>
                </a:lnTo>
                <a:lnTo>
                  <a:pt x="563651" y="443699"/>
                </a:lnTo>
                <a:lnTo>
                  <a:pt x="564705" y="428752"/>
                </a:lnTo>
                <a:lnTo>
                  <a:pt x="565150" y="422236"/>
                </a:lnTo>
                <a:lnTo>
                  <a:pt x="557695" y="421767"/>
                </a:lnTo>
                <a:lnTo>
                  <a:pt x="549198" y="428752"/>
                </a:lnTo>
                <a:lnTo>
                  <a:pt x="559396" y="391731"/>
                </a:lnTo>
                <a:lnTo>
                  <a:pt x="574446" y="392988"/>
                </a:lnTo>
                <a:lnTo>
                  <a:pt x="569175" y="466255"/>
                </a:lnTo>
                <a:lnTo>
                  <a:pt x="569074" y="467499"/>
                </a:lnTo>
                <a:lnTo>
                  <a:pt x="576148" y="475907"/>
                </a:lnTo>
                <a:lnTo>
                  <a:pt x="570090" y="477659"/>
                </a:lnTo>
                <a:lnTo>
                  <a:pt x="565111" y="484263"/>
                </a:lnTo>
                <a:lnTo>
                  <a:pt x="561225" y="495719"/>
                </a:lnTo>
                <a:lnTo>
                  <a:pt x="558482" y="512000"/>
                </a:lnTo>
                <a:lnTo>
                  <a:pt x="550900" y="511060"/>
                </a:lnTo>
                <a:lnTo>
                  <a:pt x="553516" y="473570"/>
                </a:lnTo>
                <a:lnTo>
                  <a:pt x="538480" y="473113"/>
                </a:lnTo>
                <a:lnTo>
                  <a:pt x="545541" y="481037"/>
                </a:lnTo>
                <a:lnTo>
                  <a:pt x="524738" y="562089"/>
                </a:lnTo>
                <a:lnTo>
                  <a:pt x="523430" y="584492"/>
                </a:lnTo>
                <a:lnTo>
                  <a:pt x="523430" y="585736"/>
                </a:lnTo>
                <a:lnTo>
                  <a:pt x="559790" y="609079"/>
                </a:lnTo>
                <a:lnTo>
                  <a:pt x="567385" y="609536"/>
                </a:lnTo>
                <a:lnTo>
                  <a:pt x="918679" y="558355"/>
                </a:lnTo>
                <a:lnTo>
                  <a:pt x="919988" y="543420"/>
                </a:lnTo>
                <a:lnTo>
                  <a:pt x="859574" y="539534"/>
                </a:lnTo>
                <a:lnTo>
                  <a:pt x="860082" y="532244"/>
                </a:lnTo>
                <a:lnTo>
                  <a:pt x="860094" y="532066"/>
                </a:lnTo>
                <a:lnTo>
                  <a:pt x="892340" y="532244"/>
                </a:lnTo>
                <a:lnTo>
                  <a:pt x="893508" y="532066"/>
                </a:lnTo>
                <a:lnTo>
                  <a:pt x="918476" y="528332"/>
                </a:lnTo>
                <a:lnTo>
                  <a:pt x="938504" y="520331"/>
                </a:lnTo>
                <a:lnTo>
                  <a:pt x="948118" y="512000"/>
                </a:lnTo>
                <a:lnTo>
                  <a:pt x="952436" y="508266"/>
                </a:lnTo>
                <a:lnTo>
                  <a:pt x="953744" y="485863"/>
                </a:lnTo>
                <a:lnTo>
                  <a:pt x="947204" y="477926"/>
                </a:lnTo>
                <a:lnTo>
                  <a:pt x="962240" y="478853"/>
                </a:lnTo>
                <a:lnTo>
                  <a:pt x="962266" y="477926"/>
                </a:lnTo>
                <a:lnTo>
                  <a:pt x="962266" y="477659"/>
                </a:lnTo>
                <a:lnTo>
                  <a:pt x="962393" y="473113"/>
                </a:lnTo>
                <a:lnTo>
                  <a:pt x="962507" y="468655"/>
                </a:lnTo>
                <a:lnTo>
                  <a:pt x="962634" y="463918"/>
                </a:lnTo>
                <a:lnTo>
                  <a:pt x="925753" y="453809"/>
                </a:lnTo>
                <a:lnTo>
                  <a:pt x="890993" y="452780"/>
                </a:lnTo>
                <a:lnTo>
                  <a:pt x="846836" y="453809"/>
                </a:lnTo>
                <a:lnTo>
                  <a:pt x="848067" y="453809"/>
                </a:lnTo>
                <a:lnTo>
                  <a:pt x="799325" y="456730"/>
                </a:lnTo>
                <a:lnTo>
                  <a:pt x="742416" y="461695"/>
                </a:lnTo>
                <a:lnTo>
                  <a:pt x="678141" y="468655"/>
                </a:lnTo>
                <a:lnTo>
                  <a:pt x="606475" y="477621"/>
                </a:lnTo>
                <a:lnTo>
                  <a:pt x="618477" y="391731"/>
                </a:lnTo>
                <a:lnTo>
                  <a:pt x="619467" y="384733"/>
                </a:lnTo>
                <a:lnTo>
                  <a:pt x="620941" y="374167"/>
                </a:lnTo>
                <a:lnTo>
                  <a:pt x="621004" y="373697"/>
                </a:lnTo>
                <a:lnTo>
                  <a:pt x="628586" y="374167"/>
                </a:lnTo>
                <a:lnTo>
                  <a:pt x="624141" y="441528"/>
                </a:lnTo>
                <a:lnTo>
                  <a:pt x="631723" y="441528"/>
                </a:lnTo>
                <a:lnTo>
                  <a:pt x="657631" y="373697"/>
                </a:lnTo>
                <a:lnTo>
                  <a:pt x="668083" y="346316"/>
                </a:lnTo>
                <a:lnTo>
                  <a:pt x="661022" y="338836"/>
                </a:lnTo>
                <a:lnTo>
                  <a:pt x="736879" y="336194"/>
                </a:lnTo>
                <a:lnTo>
                  <a:pt x="809663" y="325183"/>
                </a:lnTo>
                <a:lnTo>
                  <a:pt x="867740" y="312877"/>
                </a:lnTo>
                <a:lnTo>
                  <a:pt x="911123" y="299300"/>
                </a:lnTo>
                <a:lnTo>
                  <a:pt x="953744" y="268363"/>
                </a:lnTo>
                <a:lnTo>
                  <a:pt x="954265" y="260896"/>
                </a:lnTo>
                <a:lnTo>
                  <a:pt x="902335" y="249389"/>
                </a:lnTo>
                <a:lnTo>
                  <a:pt x="902335" y="244094"/>
                </a:lnTo>
                <a:lnTo>
                  <a:pt x="902335" y="241922"/>
                </a:lnTo>
                <a:lnTo>
                  <a:pt x="917384" y="243166"/>
                </a:lnTo>
                <a:lnTo>
                  <a:pt x="917448" y="241922"/>
                </a:lnTo>
                <a:lnTo>
                  <a:pt x="917765" y="235686"/>
                </a:lnTo>
                <a:lnTo>
                  <a:pt x="911225" y="227761"/>
                </a:lnTo>
                <a:lnTo>
                  <a:pt x="706018" y="244094"/>
                </a:lnTo>
                <a:lnTo>
                  <a:pt x="698563" y="243624"/>
                </a:lnTo>
                <a:lnTo>
                  <a:pt x="712292" y="146710"/>
                </a:lnTo>
                <a:lnTo>
                  <a:pt x="887818" y="128663"/>
                </a:lnTo>
                <a:lnTo>
                  <a:pt x="888123" y="124307"/>
                </a:lnTo>
                <a:lnTo>
                  <a:pt x="888339" y="121196"/>
                </a:lnTo>
                <a:lnTo>
                  <a:pt x="873302" y="119951"/>
                </a:lnTo>
                <a:lnTo>
                  <a:pt x="819937" y="124307"/>
                </a:lnTo>
                <a:lnTo>
                  <a:pt x="812355" y="123837"/>
                </a:lnTo>
                <a:lnTo>
                  <a:pt x="808951" y="119786"/>
                </a:lnTo>
                <a:lnTo>
                  <a:pt x="805294" y="115430"/>
                </a:lnTo>
                <a:lnTo>
                  <a:pt x="759510" y="119786"/>
                </a:lnTo>
                <a:lnTo>
                  <a:pt x="722236" y="117144"/>
                </a:lnTo>
                <a:lnTo>
                  <a:pt x="723150" y="102209"/>
                </a:lnTo>
                <a:lnTo>
                  <a:pt x="920254" y="93345"/>
                </a:lnTo>
                <a:lnTo>
                  <a:pt x="939533" y="90309"/>
                </a:lnTo>
                <a:lnTo>
                  <a:pt x="955586" y="78638"/>
                </a:lnTo>
                <a:lnTo>
                  <a:pt x="968425" y="58343"/>
                </a:lnTo>
                <a:lnTo>
                  <a:pt x="978065" y="29400"/>
                </a:lnTo>
                <a:close/>
              </a:path>
            </a:pathLst>
          </a:custGeom>
          <a:solidFill>
            <a:srgbClr val="162158"/>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320" name="object 15"/>
          <p:cNvPicPr/>
          <p:nvPr/>
        </p:nvPicPr>
        <p:blipFill>
          <a:blip r:embed="rId3"/>
          <a:stretch/>
        </p:blipFill>
        <p:spPr>
          <a:xfrm>
            <a:off x="6860160" y="2523600"/>
            <a:ext cx="307800" cy="283320"/>
          </a:xfrm>
          <a:prstGeom prst="rect">
            <a:avLst/>
          </a:prstGeom>
          <a:ln w="0">
            <a:noFill/>
          </a:ln>
        </p:spPr>
      </p:pic>
      <p:grpSp>
        <p:nvGrpSpPr>
          <p:cNvPr id="321" name="object 16"/>
          <p:cNvGrpSpPr/>
          <p:nvPr/>
        </p:nvGrpSpPr>
        <p:grpSpPr>
          <a:xfrm>
            <a:off x="7295400" y="2289600"/>
            <a:ext cx="1454040" cy="599400"/>
            <a:chOff x="7295400" y="2289600"/>
            <a:chExt cx="1454040" cy="599400"/>
          </a:xfrm>
        </p:grpSpPr>
        <p:sp>
          <p:nvSpPr>
            <p:cNvPr id="322" name="object 17"/>
            <p:cNvSpPr/>
            <p:nvPr/>
          </p:nvSpPr>
          <p:spPr>
            <a:xfrm>
              <a:off x="7806960" y="2289600"/>
              <a:ext cx="215280" cy="493200"/>
            </a:xfrm>
            <a:custGeom>
              <a:avLst/>
              <a:gdLst>
                <a:gd name="textAreaLeft" fmla="*/ 0 w 215280"/>
                <a:gd name="textAreaRight" fmla="*/ 216000 w 215280"/>
                <a:gd name="textAreaTop" fmla="*/ 0 h 493200"/>
                <a:gd name="textAreaBottom" fmla="*/ 493920 h 493200"/>
              </a:gdLst>
              <a:ahLst/>
              <a:cxnLst/>
              <a:rect l="textAreaLeft" t="textAreaTop" r="textAreaRight" b="textAreaBottom"/>
              <a:pathLst>
                <a:path w="215900" h="494030">
                  <a:moveTo>
                    <a:pt x="0" y="0"/>
                  </a:moveTo>
                  <a:lnTo>
                    <a:pt x="22695" y="59818"/>
                  </a:lnTo>
                  <a:lnTo>
                    <a:pt x="39539" y="118103"/>
                  </a:lnTo>
                  <a:lnTo>
                    <a:pt x="51124" y="174560"/>
                  </a:lnTo>
                  <a:lnTo>
                    <a:pt x="58042" y="228895"/>
                  </a:lnTo>
                  <a:lnTo>
                    <a:pt x="60883" y="280817"/>
                  </a:lnTo>
                  <a:lnTo>
                    <a:pt x="60240" y="330031"/>
                  </a:lnTo>
                  <a:lnTo>
                    <a:pt x="56704" y="376245"/>
                  </a:lnTo>
                  <a:lnTo>
                    <a:pt x="50868" y="419166"/>
                  </a:lnTo>
                  <a:lnTo>
                    <a:pt x="43322" y="458499"/>
                  </a:lnTo>
                  <a:lnTo>
                    <a:pt x="34659" y="493953"/>
                  </a:lnTo>
                  <a:lnTo>
                    <a:pt x="85391" y="456627"/>
                  </a:lnTo>
                  <a:lnTo>
                    <a:pt x="128181" y="418571"/>
                  </a:lnTo>
                  <a:lnTo>
                    <a:pt x="163719" y="380323"/>
                  </a:lnTo>
                  <a:lnTo>
                    <a:pt x="192697" y="342420"/>
                  </a:lnTo>
                  <a:lnTo>
                    <a:pt x="215544" y="305400"/>
                  </a:lnTo>
                  <a:lnTo>
                    <a:pt x="164208" y="157718"/>
                  </a:lnTo>
                  <a:lnTo>
                    <a:pt x="92077" y="63843"/>
                  </a:lnTo>
                  <a:lnTo>
                    <a:pt x="27793" y="14397"/>
                  </a:lnTo>
                  <a:lnTo>
                    <a:pt x="0" y="0"/>
                  </a:lnTo>
                  <a:close/>
                </a:path>
              </a:pathLst>
            </a:custGeom>
            <a:solidFill>
              <a:srgbClr val="009FD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323" name="object 18"/>
            <p:cNvSpPr/>
            <p:nvPr/>
          </p:nvSpPr>
          <p:spPr>
            <a:xfrm>
              <a:off x="8022600" y="2392920"/>
              <a:ext cx="118080" cy="365040"/>
            </a:xfrm>
            <a:custGeom>
              <a:avLst/>
              <a:gdLst>
                <a:gd name="textAreaLeft" fmla="*/ 0 w 118080"/>
                <a:gd name="textAreaRight" fmla="*/ 118800 w 118080"/>
                <a:gd name="textAreaTop" fmla="*/ 0 h 365040"/>
                <a:gd name="textAreaBottom" fmla="*/ 365760 h 365040"/>
              </a:gdLst>
              <a:ahLst/>
              <a:cxnLst/>
              <a:rect l="textAreaLeft" t="textAreaTop" r="textAreaRight" b="textAreaBottom"/>
              <a:pathLst>
                <a:path w="118745" h="365760">
                  <a:moveTo>
                    <a:pt x="49962" y="0"/>
                  </a:moveTo>
                  <a:lnTo>
                    <a:pt x="50873" y="15909"/>
                  </a:lnTo>
                  <a:lnTo>
                    <a:pt x="48229" y="59253"/>
                  </a:lnTo>
                  <a:lnTo>
                    <a:pt x="33960" y="123455"/>
                  </a:lnTo>
                  <a:lnTo>
                    <a:pt x="0" y="201939"/>
                  </a:lnTo>
                  <a:lnTo>
                    <a:pt x="5258" y="238771"/>
                  </a:lnTo>
                  <a:lnTo>
                    <a:pt x="8321" y="278171"/>
                  </a:lnTo>
                  <a:lnTo>
                    <a:pt x="8957" y="320253"/>
                  </a:lnTo>
                  <a:lnTo>
                    <a:pt x="6931" y="365133"/>
                  </a:lnTo>
                  <a:lnTo>
                    <a:pt x="22205" y="350088"/>
                  </a:lnTo>
                  <a:lnTo>
                    <a:pt x="37112" y="334021"/>
                  </a:lnTo>
                  <a:lnTo>
                    <a:pt x="51478" y="316787"/>
                  </a:lnTo>
                  <a:lnTo>
                    <a:pt x="65134" y="298239"/>
                  </a:lnTo>
                  <a:lnTo>
                    <a:pt x="118603" y="170911"/>
                  </a:lnTo>
                  <a:lnTo>
                    <a:pt x="107183" y="77361"/>
                  </a:lnTo>
                  <a:lnTo>
                    <a:pt x="70946" y="19690"/>
                  </a:lnTo>
                  <a:lnTo>
                    <a:pt x="49962" y="0"/>
                  </a:lnTo>
                  <a:close/>
                </a:path>
              </a:pathLst>
            </a:custGeom>
            <a:solidFill>
              <a:srgbClr val="D6282E"/>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324" name="object 19"/>
            <p:cNvPicPr/>
            <p:nvPr/>
          </p:nvPicPr>
          <p:blipFill>
            <a:blip r:embed="rId4"/>
            <a:stretch/>
          </p:blipFill>
          <p:spPr>
            <a:xfrm>
              <a:off x="7803000" y="2594880"/>
              <a:ext cx="227520" cy="294120"/>
            </a:xfrm>
            <a:prstGeom prst="rect">
              <a:avLst/>
            </a:prstGeom>
            <a:ln w="0">
              <a:noFill/>
            </a:ln>
          </p:spPr>
        </p:pic>
        <p:sp>
          <p:nvSpPr>
            <p:cNvPr id="325" name="object 20"/>
            <p:cNvSpPr/>
            <p:nvPr/>
          </p:nvSpPr>
          <p:spPr>
            <a:xfrm>
              <a:off x="8353080" y="2521080"/>
              <a:ext cx="207720" cy="261360"/>
            </a:xfrm>
            <a:custGeom>
              <a:avLst/>
              <a:gdLst>
                <a:gd name="textAreaLeft" fmla="*/ 0 w 207720"/>
                <a:gd name="textAreaRight" fmla="*/ 208440 w 207720"/>
                <a:gd name="textAreaTop" fmla="*/ 0 h 261360"/>
                <a:gd name="textAreaBottom" fmla="*/ 262080 h 261360"/>
              </a:gdLst>
              <a:ahLst/>
              <a:cxnLst/>
              <a:rect l="textAreaLeft" t="textAreaTop" r="textAreaRight" b="textAreaBottom"/>
              <a:pathLst>
                <a:path w="208279" h="262255">
                  <a:moveTo>
                    <a:pt x="74561" y="31572"/>
                  </a:moveTo>
                  <a:lnTo>
                    <a:pt x="42252" y="152"/>
                  </a:lnTo>
                  <a:lnTo>
                    <a:pt x="32512" y="990"/>
                  </a:lnTo>
                  <a:lnTo>
                    <a:pt x="0" y="25984"/>
                  </a:lnTo>
                  <a:lnTo>
                    <a:pt x="393" y="33439"/>
                  </a:lnTo>
                  <a:lnTo>
                    <a:pt x="2857" y="43065"/>
                  </a:lnTo>
                  <a:lnTo>
                    <a:pt x="9296" y="50419"/>
                  </a:lnTo>
                  <a:lnTo>
                    <a:pt x="19151" y="55118"/>
                  </a:lnTo>
                  <a:lnTo>
                    <a:pt x="31864" y="56769"/>
                  </a:lnTo>
                  <a:lnTo>
                    <a:pt x="71678" y="38417"/>
                  </a:lnTo>
                  <a:lnTo>
                    <a:pt x="74561" y="31572"/>
                  </a:lnTo>
                  <a:close/>
                </a:path>
                <a:path w="208279" h="262255">
                  <a:moveTo>
                    <a:pt x="208089" y="250151"/>
                  </a:moveTo>
                  <a:lnTo>
                    <a:pt x="202158" y="242481"/>
                  </a:lnTo>
                  <a:lnTo>
                    <a:pt x="197142" y="234175"/>
                  </a:lnTo>
                  <a:lnTo>
                    <a:pt x="193052" y="225221"/>
                  </a:lnTo>
                  <a:lnTo>
                    <a:pt x="189915" y="215620"/>
                  </a:lnTo>
                  <a:lnTo>
                    <a:pt x="183769" y="217182"/>
                  </a:lnTo>
                  <a:lnTo>
                    <a:pt x="178663" y="217957"/>
                  </a:lnTo>
                  <a:lnTo>
                    <a:pt x="164147" y="217957"/>
                  </a:lnTo>
                  <a:lnTo>
                    <a:pt x="158915" y="213906"/>
                  </a:lnTo>
                  <a:lnTo>
                    <a:pt x="158000" y="201307"/>
                  </a:lnTo>
                  <a:lnTo>
                    <a:pt x="193319" y="0"/>
                  </a:lnTo>
                  <a:lnTo>
                    <a:pt x="124650" y="0"/>
                  </a:lnTo>
                  <a:lnTo>
                    <a:pt x="90385" y="193217"/>
                  </a:lnTo>
                  <a:lnTo>
                    <a:pt x="87896" y="209702"/>
                  </a:lnTo>
                  <a:lnTo>
                    <a:pt x="88163" y="218262"/>
                  </a:lnTo>
                  <a:lnTo>
                    <a:pt x="92443" y="238023"/>
                  </a:lnTo>
                  <a:lnTo>
                    <a:pt x="103365" y="251612"/>
                  </a:lnTo>
                  <a:lnTo>
                    <a:pt x="121488" y="259461"/>
                  </a:lnTo>
                  <a:lnTo>
                    <a:pt x="147408" y="262140"/>
                  </a:lnTo>
                  <a:lnTo>
                    <a:pt x="161963" y="261378"/>
                  </a:lnTo>
                  <a:lnTo>
                    <a:pt x="178041" y="259118"/>
                  </a:lnTo>
                  <a:lnTo>
                    <a:pt x="193979" y="255371"/>
                  </a:lnTo>
                  <a:lnTo>
                    <a:pt x="208089" y="250151"/>
                  </a:lnTo>
                  <a:close/>
                </a:path>
              </a:pathLst>
            </a:custGeom>
            <a:solidFill>
              <a:srgbClr val="009FD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pic>
          <p:nvPicPr>
            <p:cNvPr id="326" name="object 21"/>
            <p:cNvPicPr/>
            <p:nvPr/>
          </p:nvPicPr>
          <p:blipFill>
            <a:blip r:embed="rId5"/>
            <a:stretch/>
          </p:blipFill>
          <p:spPr>
            <a:xfrm>
              <a:off x="8556480" y="2592000"/>
              <a:ext cx="192960" cy="190800"/>
            </a:xfrm>
            <a:prstGeom prst="rect">
              <a:avLst/>
            </a:prstGeom>
            <a:ln w="0">
              <a:noFill/>
            </a:ln>
          </p:spPr>
        </p:pic>
        <p:pic>
          <p:nvPicPr>
            <p:cNvPr id="327" name="object 22"/>
            <p:cNvPicPr/>
            <p:nvPr/>
          </p:nvPicPr>
          <p:blipFill>
            <a:blip r:embed="rId6"/>
            <a:stretch/>
          </p:blipFill>
          <p:spPr>
            <a:xfrm>
              <a:off x="8102160" y="2591640"/>
              <a:ext cx="330840" cy="190800"/>
            </a:xfrm>
            <a:prstGeom prst="rect">
              <a:avLst/>
            </a:prstGeom>
            <a:ln w="0">
              <a:noFill/>
            </a:ln>
          </p:spPr>
        </p:pic>
        <p:sp>
          <p:nvSpPr>
            <p:cNvPr id="328" name="object 23"/>
            <p:cNvSpPr/>
            <p:nvPr/>
          </p:nvSpPr>
          <p:spPr>
            <a:xfrm>
              <a:off x="7295400" y="2520000"/>
              <a:ext cx="524520" cy="258480"/>
            </a:xfrm>
            <a:custGeom>
              <a:avLst/>
              <a:gdLst>
                <a:gd name="textAreaLeft" fmla="*/ 0 w 524520"/>
                <a:gd name="textAreaRight" fmla="*/ 525240 w 524520"/>
                <a:gd name="textAreaTop" fmla="*/ 0 h 258480"/>
                <a:gd name="textAreaBottom" fmla="*/ 259200 h 258480"/>
              </a:gdLst>
              <a:ahLst/>
              <a:cxnLst/>
              <a:rect l="textAreaLeft" t="textAreaTop" r="textAreaRight" b="textAreaBottom"/>
              <a:pathLst>
                <a:path w="525145" h="259080">
                  <a:moveTo>
                    <a:pt x="265252" y="0"/>
                  </a:moveTo>
                  <a:lnTo>
                    <a:pt x="116141" y="0"/>
                  </a:lnTo>
                  <a:lnTo>
                    <a:pt x="86626" y="3175"/>
                  </a:lnTo>
                  <a:lnTo>
                    <a:pt x="50063" y="26377"/>
                  </a:lnTo>
                  <a:lnTo>
                    <a:pt x="33096" y="70319"/>
                  </a:lnTo>
                  <a:lnTo>
                    <a:pt x="0" y="258864"/>
                  </a:lnTo>
                  <a:lnTo>
                    <a:pt x="80695" y="258864"/>
                  </a:lnTo>
                  <a:lnTo>
                    <a:pt x="98361" y="156184"/>
                  </a:lnTo>
                  <a:lnTo>
                    <a:pt x="237388" y="156184"/>
                  </a:lnTo>
                  <a:lnTo>
                    <a:pt x="246811" y="102679"/>
                  </a:lnTo>
                  <a:lnTo>
                    <a:pt x="107645" y="102679"/>
                  </a:lnTo>
                  <a:lnTo>
                    <a:pt x="117055" y="53670"/>
                  </a:lnTo>
                  <a:lnTo>
                    <a:pt x="255828" y="53517"/>
                  </a:lnTo>
                  <a:lnTo>
                    <a:pt x="265252" y="0"/>
                  </a:lnTo>
                  <a:close/>
                </a:path>
                <a:path w="525145" h="259080">
                  <a:moveTo>
                    <a:pt x="524611" y="0"/>
                  </a:moveTo>
                  <a:lnTo>
                    <a:pt x="375373" y="0"/>
                  </a:lnTo>
                  <a:lnTo>
                    <a:pt x="345909" y="3175"/>
                  </a:lnTo>
                  <a:lnTo>
                    <a:pt x="309308" y="26377"/>
                  </a:lnTo>
                  <a:lnTo>
                    <a:pt x="292455" y="70319"/>
                  </a:lnTo>
                  <a:lnTo>
                    <a:pt x="259359" y="258864"/>
                  </a:lnTo>
                  <a:lnTo>
                    <a:pt x="339928" y="258864"/>
                  </a:lnTo>
                  <a:lnTo>
                    <a:pt x="357720" y="156184"/>
                  </a:lnTo>
                  <a:lnTo>
                    <a:pt x="496620" y="156184"/>
                  </a:lnTo>
                  <a:lnTo>
                    <a:pt x="506031" y="102679"/>
                  </a:lnTo>
                  <a:lnTo>
                    <a:pt x="367004" y="102679"/>
                  </a:lnTo>
                  <a:lnTo>
                    <a:pt x="376415" y="53670"/>
                  </a:lnTo>
                  <a:lnTo>
                    <a:pt x="515188" y="53517"/>
                  </a:lnTo>
                  <a:lnTo>
                    <a:pt x="524611" y="0"/>
                  </a:lnTo>
                  <a:close/>
                </a:path>
              </a:pathLst>
            </a:custGeom>
            <a:solidFill>
              <a:srgbClr val="001B7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0" y="1062883"/>
            <a:ext cx="12191400" cy="50328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6000" b="1" strike="noStrike" cap="all" spc="-1" dirty="0">
                <a:solidFill>
                  <a:schemeClr val="dk2"/>
                </a:solidFill>
                <a:latin typeface="Arial"/>
                <a:ea typeface="ＭＳ Ｐゴシック"/>
              </a:rPr>
              <a:t>Les outils Fédéraux</a:t>
            </a:r>
            <a:endParaRPr lang="fr-FR" sz="6000" b="0" strike="noStrike" spc="-1" dirty="0">
              <a:solidFill>
                <a:schemeClr val="dk1"/>
              </a:solidFill>
              <a:latin typeface="Arial"/>
            </a:endParaRPr>
          </a:p>
        </p:txBody>
      </p:sp>
      <p:sp>
        <p:nvSpPr>
          <p:cNvPr id="75" name="ZoneTexte 2"/>
          <p:cNvSpPr/>
          <p:nvPr/>
        </p:nvSpPr>
        <p:spPr>
          <a:xfrm>
            <a:off x="2454012" y="2637204"/>
            <a:ext cx="9360000" cy="300783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250000"/>
              </a:lnSpc>
              <a:spcBef>
                <a:spcPts val="601"/>
              </a:spcBef>
              <a:spcAft>
                <a:spcPts val="601"/>
              </a:spcAft>
            </a:pPr>
            <a:r>
              <a:rPr lang="fr-FR" sz="2400" b="1" strike="noStrike" spc="-1" dirty="0">
                <a:solidFill>
                  <a:srgbClr val="061F5D"/>
                </a:solidFill>
                <a:latin typeface="Arial"/>
                <a:ea typeface="ＭＳ Ｐゴシック"/>
              </a:rPr>
              <a:t>1) Panorama FFV</a:t>
            </a:r>
            <a:endParaRPr lang="fr-FR" sz="2400" b="0" strike="noStrike" spc="-1" dirty="0">
              <a:solidFill>
                <a:srgbClr val="000000"/>
              </a:solidFill>
              <a:latin typeface="Arial"/>
            </a:endParaRPr>
          </a:p>
          <a:p>
            <a:pPr defTabSz="914400">
              <a:lnSpc>
                <a:spcPct val="250000"/>
              </a:lnSpc>
              <a:spcBef>
                <a:spcPts val="601"/>
              </a:spcBef>
              <a:spcAft>
                <a:spcPts val="601"/>
              </a:spcAft>
            </a:pPr>
            <a:r>
              <a:rPr lang="fr-FR" sz="2400" b="1" strike="noStrike" spc="-1" dirty="0">
                <a:solidFill>
                  <a:srgbClr val="061F5D"/>
                </a:solidFill>
                <a:latin typeface="Arial"/>
                <a:ea typeface="ＭＳ Ｐゴシック"/>
              </a:rPr>
              <a:t>2) Présentation nouveau site DESTINATION VOILE . FR</a:t>
            </a:r>
            <a:endParaRPr lang="fr-FR" sz="2400" b="0" strike="noStrike" spc="-1" dirty="0">
              <a:solidFill>
                <a:srgbClr val="000000"/>
              </a:solidFill>
              <a:latin typeface="Arial"/>
            </a:endParaRPr>
          </a:p>
          <a:p>
            <a:pPr defTabSz="914400">
              <a:lnSpc>
                <a:spcPct val="250000"/>
              </a:lnSpc>
              <a:spcBef>
                <a:spcPts val="601"/>
              </a:spcBef>
              <a:spcAft>
                <a:spcPts val="601"/>
              </a:spcAft>
            </a:pPr>
            <a:r>
              <a:rPr lang="fr-FR" sz="2400" b="1" strike="noStrike" spc="-1" dirty="0">
                <a:solidFill>
                  <a:srgbClr val="061F5D"/>
                </a:solidFill>
                <a:latin typeface="Arial"/>
                <a:ea typeface="ＭＳ Ｐゴシック"/>
              </a:rPr>
              <a:t>3) Point sur le juridique et assurance</a:t>
            </a:r>
            <a:endParaRPr lang="fr-FR" sz="2400" b="0" strike="noStrike" spc="-1" dirty="0">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p:cNvSpPr>
          <p:nvPr>
            <p:ph type="title"/>
          </p:nvPr>
        </p:nvSpPr>
        <p:spPr>
          <a:xfrm>
            <a:off x="0" y="836640"/>
            <a:ext cx="12191400" cy="50328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3200" b="1" strike="noStrike" cap="all" spc="-1">
                <a:solidFill>
                  <a:schemeClr val="dk2"/>
                </a:solidFill>
                <a:latin typeface="Arial"/>
                <a:ea typeface="ＭＳ Ｐゴシック"/>
              </a:rPr>
              <a:t> Présentation assurance ffv</a:t>
            </a:r>
            <a:endParaRPr lang="fr-FR" sz="3200" b="0" strike="noStrike" spc="-1">
              <a:solidFill>
                <a:schemeClr val="dk1"/>
              </a:solidFill>
              <a:latin typeface="Arial"/>
            </a:endParaRPr>
          </a:p>
        </p:txBody>
      </p:sp>
      <p:sp>
        <p:nvSpPr>
          <p:cNvPr id="330" name="ZoneTexte 2"/>
          <p:cNvSpPr/>
          <p:nvPr/>
        </p:nvSpPr>
        <p:spPr>
          <a:xfrm>
            <a:off x="1739520" y="2277000"/>
            <a:ext cx="8712360" cy="30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40000"/>
              </a:lnSpc>
              <a:spcBef>
                <a:spcPts val="601"/>
              </a:spcBef>
              <a:spcAft>
                <a:spcPts val="601"/>
              </a:spcAft>
              <a:buClr>
                <a:srgbClr val="061F5D"/>
              </a:buClr>
              <a:buFont typeface="Wingdings" charset="2"/>
              <a:buChar char=""/>
            </a:pPr>
            <a:r>
              <a:rPr lang="fr-FR" sz="1800" b="0" strike="noStrike" spc="-1">
                <a:solidFill>
                  <a:srgbClr val="061F5D"/>
                </a:solidFill>
                <a:latin typeface="Arial"/>
                <a:ea typeface="ＭＳ Ｐゴシック"/>
              </a:rPr>
              <a:t>Rappel des garanties comprises dans les contrats groupes (slide 3) ;</a:t>
            </a:r>
            <a:endParaRPr lang="fr-FR" sz="1800" b="0" strike="noStrike" spc="-1">
              <a:solidFill>
                <a:srgbClr val="000000"/>
              </a:solidFill>
              <a:latin typeface="Arial"/>
            </a:endParaRPr>
          </a:p>
          <a:p>
            <a:pPr marL="285840" indent="-285840" defTabSz="914400">
              <a:lnSpc>
                <a:spcPct val="100000"/>
              </a:lnSpc>
              <a:spcBef>
                <a:spcPts val="601"/>
              </a:spcBef>
              <a:spcAft>
                <a:spcPts val="601"/>
              </a:spcAft>
              <a:buClr>
                <a:srgbClr val="061F5D"/>
              </a:buClr>
              <a:buFont typeface="Wingdings" charset="2"/>
              <a:buChar char=""/>
            </a:pPr>
            <a:r>
              <a:rPr lang="fr-FR" sz="1800" b="0" strike="noStrike" spc="-1">
                <a:solidFill>
                  <a:srgbClr val="061F5D"/>
                </a:solidFill>
                <a:latin typeface="Arial"/>
                <a:ea typeface="ＭＳ Ｐゴシック"/>
              </a:rPr>
              <a:t>Une offre spécifique aux structures affiliées à la FFVoile (slides 4 et 5) ;</a:t>
            </a:r>
            <a:endParaRPr lang="fr-FR" sz="1800" b="0" strike="noStrike" spc="-1">
              <a:solidFill>
                <a:srgbClr val="000000"/>
              </a:solidFill>
              <a:latin typeface="Arial"/>
            </a:endParaRPr>
          </a:p>
          <a:p>
            <a:pPr marL="285840" indent="-285840" defTabSz="914400">
              <a:lnSpc>
                <a:spcPct val="100000"/>
              </a:lnSpc>
              <a:spcBef>
                <a:spcPts val="601"/>
              </a:spcBef>
              <a:spcAft>
                <a:spcPts val="601"/>
              </a:spcAft>
              <a:buClr>
                <a:srgbClr val="061F5D"/>
              </a:buClr>
              <a:buFont typeface="Wingdings" charset="2"/>
              <a:buChar char=""/>
            </a:pPr>
            <a:r>
              <a:rPr lang="fr-FR" sz="1800" b="0" strike="noStrike" spc="-1">
                <a:solidFill>
                  <a:srgbClr val="061F5D"/>
                </a:solidFill>
                <a:latin typeface="Arial"/>
                <a:ea typeface="ＭＳ Ｐゴシック"/>
              </a:rPr>
              <a:t>Un complément de couverture pour les licenciés club (dommages aux biens)(slide 6 à 8);</a:t>
            </a:r>
            <a:endParaRPr lang="fr-FR" sz="1800" b="0" strike="noStrike" spc="-1">
              <a:solidFill>
                <a:srgbClr val="000000"/>
              </a:solidFill>
              <a:latin typeface="Arial"/>
            </a:endParaRPr>
          </a:p>
          <a:p>
            <a:pPr marL="285840" indent="-285840" defTabSz="914400">
              <a:lnSpc>
                <a:spcPct val="100000"/>
              </a:lnSpc>
              <a:spcBef>
                <a:spcPts val="601"/>
              </a:spcBef>
              <a:spcAft>
                <a:spcPts val="601"/>
              </a:spcAft>
              <a:buClr>
                <a:srgbClr val="061F5D"/>
              </a:buClr>
              <a:buFont typeface="Wingdings" charset="2"/>
              <a:buChar char=""/>
            </a:pPr>
            <a:r>
              <a:rPr lang="fr-FR" sz="1800" b="0" strike="noStrike" spc="-1">
                <a:solidFill>
                  <a:srgbClr val="061F5D"/>
                </a:solidFill>
                <a:latin typeface="Arial"/>
                <a:ea typeface="ＭＳ Ｐゴシック"/>
              </a:rPr>
              <a:t>Couverture des scolaires pour leurs pratique d’activités nautiques avec ou sans hébergement (slide 9)</a:t>
            </a:r>
            <a:endParaRPr lang="fr-FR" sz="1800" b="0" strike="noStrike" spc="-1">
              <a:solidFill>
                <a:srgbClr val="000000"/>
              </a:solidFill>
              <a:latin typeface="Arial"/>
            </a:endParaRPr>
          </a:p>
          <a:p>
            <a:pPr marL="285840" indent="-285840" defTabSz="914400">
              <a:lnSpc>
                <a:spcPct val="100000"/>
              </a:lnSpc>
              <a:spcBef>
                <a:spcPts val="601"/>
              </a:spcBef>
              <a:spcAft>
                <a:spcPts val="601"/>
              </a:spcAft>
              <a:buClr>
                <a:srgbClr val="061F5D"/>
              </a:buClr>
              <a:buFont typeface="Wingdings" charset="2"/>
              <a:buChar char=""/>
            </a:pPr>
            <a:r>
              <a:rPr lang="fr-FR" sz="1800" b="0" strike="noStrike" spc="-1">
                <a:solidFill>
                  <a:srgbClr val="061F5D"/>
                </a:solidFill>
                <a:latin typeface="Arial"/>
                <a:ea typeface="ＭＳ Ｐゴシック"/>
              </a:rPr>
              <a:t>Questions – réponses (slide 10).</a:t>
            </a:r>
            <a:endParaRPr lang="fr-FR" sz="1800" b="0" strike="noStrike" spc="-1">
              <a:solidFill>
                <a:srgbClr val="000000"/>
              </a:solidFill>
              <a:latin typeface="Arial"/>
            </a:endParaRPr>
          </a:p>
          <a:p>
            <a:pPr defTabSz="914400">
              <a:lnSpc>
                <a:spcPct val="40000"/>
              </a:lnSpc>
              <a:spcBef>
                <a:spcPts val="601"/>
              </a:spcBef>
              <a:spcAft>
                <a:spcPts val="601"/>
              </a:spcAft>
              <a:tabLst>
                <a:tab pos="0" algn="l"/>
              </a:tabLst>
            </a:pPr>
            <a:endParaRPr lang="fr-FR" sz="1800" b="0" strike="noStrike" spc="-1">
              <a:solidFill>
                <a:srgbClr val="000000"/>
              </a:solidFill>
              <a:latin typeface="Arial"/>
            </a:endParaRPr>
          </a:p>
          <a:p>
            <a:pPr defTabSz="914400">
              <a:lnSpc>
                <a:spcPct val="40000"/>
              </a:lnSpc>
              <a:spcBef>
                <a:spcPts val="901"/>
              </a:spcBef>
              <a:tabLst>
                <a:tab pos="0" algn="l"/>
              </a:tabLst>
            </a:pPr>
            <a:endParaRPr lang="fr-FR" sz="18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p:cNvSpPr>
          <p:nvPr>
            <p:ph type="title"/>
          </p:nvPr>
        </p:nvSpPr>
        <p:spPr>
          <a:xfrm>
            <a:off x="609480" y="548640"/>
            <a:ext cx="10972080" cy="647280"/>
          </a:xfrm>
          <a:prstGeom prst="rect">
            <a:avLst/>
          </a:prstGeom>
          <a:noFill/>
          <a:ln w="0">
            <a:noFill/>
          </a:ln>
        </p:spPr>
        <p:txBody>
          <a:bodyPr lIns="90000" tIns="45000" rIns="90000" bIns="45000" anchor="t">
            <a:noAutofit/>
          </a:bodyPr>
          <a:lstStyle/>
          <a:p>
            <a:pPr indent="0" algn="ctr" defTabSz="914400">
              <a:lnSpc>
                <a:spcPct val="100000"/>
              </a:lnSpc>
              <a:spcAft>
                <a:spcPts val="1800"/>
              </a:spcAft>
              <a:buNone/>
              <a:tabLst>
                <a:tab pos="0" algn="l"/>
              </a:tabLst>
            </a:pPr>
            <a:r>
              <a:rPr lang="fr-FR" sz="2800" b="1" strike="noStrike" spc="-1">
                <a:solidFill>
                  <a:schemeClr val="dk2"/>
                </a:solidFill>
                <a:latin typeface="Arial"/>
                <a:ea typeface="ＭＳ Ｐゴシック"/>
              </a:rPr>
              <a:t>Couverture des structures et des licenciés via le contrat groupe</a:t>
            </a:r>
            <a:endParaRPr lang="fr-FR" sz="2800" b="0" strike="noStrike" spc="-1">
              <a:solidFill>
                <a:schemeClr val="dk1"/>
              </a:solidFill>
              <a:latin typeface="Arial"/>
            </a:endParaRPr>
          </a:p>
        </p:txBody>
      </p:sp>
      <p:sp>
        <p:nvSpPr>
          <p:cNvPr id="332" name="PlaceHolder 2"/>
          <p:cNvSpPr>
            <a:spLocks noGrp="1"/>
          </p:cNvSpPr>
          <p:nvPr>
            <p:ph/>
          </p:nvPr>
        </p:nvSpPr>
        <p:spPr>
          <a:xfrm>
            <a:off x="624240" y="1700640"/>
            <a:ext cx="10943640" cy="4103640"/>
          </a:xfrm>
          <a:prstGeom prst="rect">
            <a:avLst/>
          </a:prstGeom>
          <a:noFill/>
          <a:ln w="0">
            <a:noFill/>
          </a:ln>
        </p:spPr>
        <p:txBody>
          <a:bodyPr lIns="90000" tIns="45000" rIns="90000" bIns="45000" anchor="t">
            <a:noAutofit/>
          </a:bodyPr>
          <a:lstStyle/>
          <a:p>
            <a:pPr indent="0" algn="ctr" defTabSz="914400">
              <a:lnSpc>
                <a:spcPct val="100000"/>
              </a:lnSpc>
              <a:spcBef>
                <a:spcPts val="601"/>
              </a:spcBef>
              <a:spcAft>
                <a:spcPts val="601"/>
              </a:spcAft>
              <a:buNone/>
              <a:tabLst>
                <a:tab pos="0" algn="l"/>
              </a:tabLst>
            </a:pPr>
            <a:r>
              <a:rPr lang="fr-FR" sz="1800" b="0" strike="noStrike" spc="-1">
                <a:solidFill>
                  <a:schemeClr val="dk2"/>
                </a:solidFill>
                <a:latin typeface="Arial"/>
                <a:ea typeface="ＭＳ Ｐゴシック"/>
              </a:rPr>
              <a:t>La FFVoile a souscrit à plusieurs contrats groupes auprès de la MAIF pour couvrir ses licenciés et ses structures notamment en responsabilité civile : </a:t>
            </a:r>
            <a:endParaRPr lang="fr-FR" sz="1800" b="0" strike="noStrike" spc="-1">
              <a:solidFill>
                <a:schemeClr val="dk1"/>
              </a:solidFill>
              <a:latin typeface="Arial"/>
            </a:endParaRPr>
          </a:p>
          <a:p>
            <a:pPr indent="0" defTabSz="914400">
              <a:lnSpc>
                <a:spcPct val="100000"/>
              </a:lnSpc>
              <a:spcBef>
                <a:spcPts val="601"/>
              </a:spcBef>
              <a:spcAft>
                <a:spcPts val="601"/>
              </a:spcAft>
              <a:buNone/>
              <a:tabLst>
                <a:tab pos="0" algn="l"/>
              </a:tabLst>
            </a:pPr>
            <a:r>
              <a:rPr lang="fr-FR" sz="1200" b="0" strike="noStrike" spc="-1">
                <a:solidFill>
                  <a:srgbClr val="061F5D"/>
                </a:solidFill>
                <a:latin typeface="Arial"/>
                <a:ea typeface="ＭＳ Ｐゴシック"/>
              </a:rPr>
              <a:t> 	</a:t>
            </a:r>
            <a:r>
              <a:rPr lang="fr-FR" sz="1200" b="0" u="sng" strike="noStrike" spc="-1">
                <a:solidFill>
                  <a:srgbClr val="C00000"/>
                </a:solidFill>
                <a:uFillTx/>
                <a:latin typeface="Arial"/>
                <a:ea typeface="ＭＳ Ｐゴシック"/>
                <a:hlinkClick r:id="rId2"/>
              </a:rPr>
              <a:t>Mémento FFVoile relatif à la couverture du licencié </a:t>
            </a:r>
            <a:r>
              <a:rPr lang="fr-FR" sz="1200" b="0" strike="noStrike" spc="-1">
                <a:solidFill>
                  <a:srgbClr val="061F5D"/>
                </a:solidFill>
                <a:latin typeface="Arial"/>
                <a:ea typeface="ＭＳ Ｐゴシック"/>
              </a:rPr>
              <a:t>: 			</a:t>
            </a:r>
            <a:r>
              <a:rPr lang="fr-FR" sz="1200" b="0" u="sng" strike="noStrike" spc="-1">
                <a:solidFill>
                  <a:srgbClr val="C00000"/>
                </a:solidFill>
                <a:uFillTx/>
                <a:latin typeface="Arial"/>
                <a:ea typeface="ＭＳ Ｐゴシック"/>
                <a:hlinkClick r:id="rId3"/>
              </a:rPr>
              <a:t>Mémento FFVoile relatif à la couverture des structures : </a:t>
            </a:r>
            <a:endParaRPr lang="fr-FR" sz="1200" b="0" strike="noStrike" spc="-1">
              <a:solidFill>
                <a:schemeClr val="dk1"/>
              </a:solidFill>
              <a:latin typeface="Arial"/>
            </a:endParaRPr>
          </a:p>
          <a:p>
            <a:pPr indent="0" defTabSz="914400">
              <a:lnSpc>
                <a:spcPct val="100000"/>
              </a:lnSpc>
              <a:spcBef>
                <a:spcPts val="601"/>
              </a:spcBef>
              <a:spcAft>
                <a:spcPts val="601"/>
              </a:spcAft>
              <a:buNone/>
              <a:tabLst>
                <a:tab pos="0" algn="l"/>
              </a:tabLst>
            </a:pPr>
            <a:endParaRPr lang="fr-FR" sz="1200" b="0" strike="noStrike" spc="-1">
              <a:solidFill>
                <a:schemeClr val="dk1"/>
              </a:solidFill>
              <a:latin typeface="Arial"/>
            </a:endParaRPr>
          </a:p>
          <a:p>
            <a:pPr indent="0" defTabSz="914400">
              <a:lnSpc>
                <a:spcPct val="100000"/>
              </a:lnSpc>
              <a:spcBef>
                <a:spcPts val="601"/>
              </a:spcBef>
              <a:spcAft>
                <a:spcPts val="601"/>
              </a:spcAft>
              <a:buNone/>
              <a:tabLst>
                <a:tab pos="0" algn="l"/>
              </a:tabLst>
            </a:pPr>
            <a:endParaRPr lang="fr-FR" sz="2200" b="0" strike="noStrike" spc="-1">
              <a:solidFill>
                <a:schemeClr val="dk1"/>
              </a:solidFill>
              <a:latin typeface="Arial"/>
            </a:endParaRPr>
          </a:p>
        </p:txBody>
      </p:sp>
      <p:pic>
        <p:nvPicPr>
          <p:cNvPr id="333" name="Espace réservé du contenu 9"/>
          <p:cNvPicPr/>
          <p:nvPr/>
        </p:nvPicPr>
        <p:blipFill>
          <a:blip r:embed="rId4"/>
          <a:stretch/>
        </p:blipFill>
        <p:spPr>
          <a:xfrm>
            <a:off x="2351520" y="2709000"/>
            <a:ext cx="2111760" cy="2980080"/>
          </a:xfrm>
          <a:prstGeom prst="rect">
            <a:avLst/>
          </a:prstGeom>
          <a:ln w="0">
            <a:solidFill>
              <a:srgbClr val="000000"/>
            </a:solidFill>
          </a:ln>
        </p:spPr>
      </p:pic>
      <p:pic>
        <p:nvPicPr>
          <p:cNvPr id="334" name="Image 4"/>
          <p:cNvPicPr/>
          <p:nvPr/>
        </p:nvPicPr>
        <p:blipFill>
          <a:blip r:embed="rId5"/>
          <a:stretch/>
        </p:blipFill>
        <p:spPr>
          <a:xfrm>
            <a:off x="7896240" y="2713680"/>
            <a:ext cx="2111760" cy="2980080"/>
          </a:xfrm>
          <a:prstGeom prst="rect">
            <a:avLst/>
          </a:prstGeom>
          <a:ln w="0">
            <a:solidFill>
              <a:srgbClr val="00000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p:cNvSpPr>
          <p:nvPr>
            <p:ph type="title"/>
          </p:nvPr>
        </p:nvSpPr>
        <p:spPr>
          <a:xfrm>
            <a:off x="609480" y="620640"/>
            <a:ext cx="10972080" cy="86328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2800" b="1" strike="noStrike" spc="-1">
                <a:solidFill>
                  <a:schemeClr val="dk2"/>
                </a:solidFill>
                <a:latin typeface="Arial"/>
                <a:ea typeface="ＭＳ Ｐゴシック"/>
              </a:rPr>
              <a:t>Une offre spécifique aux structures affiliées à la FFVoile (disponible à partir de janvier 2026)</a:t>
            </a:r>
            <a:endParaRPr lang="fr-FR" sz="2800" b="0" strike="noStrike" spc="-1">
              <a:solidFill>
                <a:schemeClr val="dk1"/>
              </a:solidFill>
              <a:latin typeface="Arial"/>
            </a:endParaRPr>
          </a:p>
        </p:txBody>
      </p:sp>
      <p:sp>
        <p:nvSpPr>
          <p:cNvPr id="336" name="PlaceHolder 2"/>
          <p:cNvSpPr>
            <a:spLocks noGrp="1"/>
          </p:cNvSpPr>
          <p:nvPr>
            <p:ph/>
          </p:nvPr>
        </p:nvSpPr>
        <p:spPr>
          <a:xfrm>
            <a:off x="624240" y="1700640"/>
            <a:ext cx="10943640" cy="4103640"/>
          </a:xfrm>
          <a:prstGeom prst="rect">
            <a:avLst/>
          </a:prstGeom>
          <a:noFill/>
          <a:ln w="0">
            <a:noFill/>
          </a:ln>
        </p:spPr>
        <p:txBody>
          <a:bodyPr lIns="90000" tIns="45000" rIns="90000" bIns="45000" anchor="t">
            <a:noAutofit/>
          </a:bodyPr>
          <a:lstStyle/>
          <a:p>
            <a:pPr marL="343080" indent="-343080" defTabSz="914400">
              <a:lnSpc>
                <a:spcPct val="100000"/>
              </a:lnSpc>
              <a:spcBef>
                <a:spcPts val="601"/>
              </a:spcBef>
              <a:spcAft>
                <a:spcPts val="601"/>
              </a:spcAft>
              <a:buClr>
                <a:srgbClr val="003366"/>
              </a:buClr>
              <a:buSzPct val="80000"/>
              <a:buFont typeface="OpenSymbol"/>
              <a:buChar char="-"/>
            </a:pPr>
            <a:r>
              <a:rPr lang="fr-FR" sz="1800" b="0" strike="noStrike" spc="-1">
                <a:solidFill>
                  <a:schemeClr val="dk2"/>
                </a:solidFill>
                <a:latin typeface="Arial"/>
                <a:ea typeface="ＭＳ Ｐゴシック"/>
              </a:rPr>
              <a:t>Volonté politique depuis 2020 de proposer une couverture « complémentaire », à celles proposées dans le contrat groupe, aux structures afin de permettre d’en optimiser les garanties</a:t>
            </a:r>
            <a:endParaRPr lang="fr-FR" sz="1800" b="0" strike="noStrike" spc="-1">
              <a:solidFill>
                <a:schemeClr val="dk1"/>
              </a:solidFill>
              <a:latin typeface="Arial"/>
            </a:endParaRPr>
          </a:p>
          <a:p>
            <a:pPr marL="343080" indent="-343080" defTabSz="914400">
              <a:lnSpc>
                <a:spcPct val="100000"/>
              </a:lnSpc>
              <a:spcBef>
                <a:spcPts val="601"/>
              </a:spcBef>
              <a:spcAft>
                <a:spcPts val="601"/>
              </a:spcAft>
              <a:buClr>
                <a:srgbClr val="003366"/>
              </a:buClr>
              <a:buSzPct val="80000"/>
              <a:buFont typeface="OpenSymbol"/>
              <a:buChar char="-"/>
            </a:pPr>
            <a:r>
              <a:rPr lang="fr-FR" sz="1800" b="0" strike="noStrike" spc="-1">
                <a:solidFill>
                  <a:schemeClr val="dk2"/>
                </a:solidFill>
                <a:latin typeface="Arial"/>
                <a:ea typeface="ＭＳ Ｐゴシック"/>
              </a:rPr>
              <a:t>Refus de la MAIF puis d’HELVETIA de se positionner sur cette demande. </a:t>
            </a:r>
            <a:endParaRPr lang="fr-FR" sz="1800" b="0" strike="noStrike" spc="-1">
              <a:solidFill>
                <a:schemeClr val="dk1"/>
              </a:solidFill>
              <a:latin typeface="Arial"/>
            </a:endParaRPr>
          </a:p>
          <a:p>
            <a:pPr marL="343080" indent="-343080" defTabSz="914400">
              <a:lnSpc>
                <a:spcPct val="100000"/>
              </a:lnSpc>
              <a:spcBef>
                <a:spcPts val="601"/>
              </a:spcBef>
              <a:spcAft>
                <a:spcPts val="601"/>
              </a:spcAft>
              <a:buClr>
                <a:srgbClr val="003366"/>
              </a:buClr>
              <a:buSzPct val="80000"/>
              <a:buFont typeface="OpenSymbol"/>
              <a:buChar char="-"/>
            </a:pPr>
            <a:r>
              <a:rPr lang="fr-FR" sz="1800" b="0" strike="noStrike" spc="-1">
                <a:solidFill>
                  <a:schemeClr val="dk2"/>
                </a:solidFill>
                <a:latin typeface="Arial"/>
                <a:ea typeface="ＭＳ Ｐゴシック"/>
              </a:rPr>
              <a:t>Choix de s’orienter vers l’offre proposée par le réseau MMA via le cabinet AMTM qui, après le sondage du marché, est le principal acteur à pouvoir distribuer une offre optimisée par rapport à notre contrat groupe</a:t>
            </a:r>
            <a:endParaRPr lang="fr-FR" sz="1800" b="0" strike="noStrike" spc="-1">
              <a:solidFill>
                <a:schemeClr val="dk1"/>
              </a:solidFill>
              <a:latin typeface="Arial"/>
            </a:endParaRPr>
          </a:p>
          <a:p>
            <a:pPr marL="343080" indent="-343080" defTabSz="914400">
              <a:lnSpc>
                <a:spcPct val="100000"/>
              </a:lnSpc>
              <a:spcBef>
                <a:spcPts val="601"/>
              </a:spcBef>
              <a:spcAft>
                <a:spcPts val="601"/>
              </a:spcAft>
              <a:buClr>
                <a:srgbClr val="003366"/>
              </a:buClr>
              <a:buSzPct val="80000"/>
              <a:buFont typeface="OpenSymbol"/>
              <a:buChar char="-"/>
            </a:pPr>
            <a:r>
              <a:rPr lang="fr-FR" sz="1800" b="0" strike="noStrike" spc="-1">
                <a:solidFill>
                  <a:schemeClr val="dk2"/>
                </a:solidFill>
                <a:latin typeface="Arial"/>
                <a:ea typeface="ＭＳ Ｐゴシック"/>
              </a:rPr>
              <a:t>Offre qui sera proposée aux structures affiliées à la FFVoile (Associations et sociétés affiliées avec une étude pour proposer également une couverture aux établissements publics locaux)</a:t>
            </a:r>
            <a:endParaRPr lang="fr-FR" sz="1800" b="0" strike="noStrike" spc="-1">
              <a:solidFill>
                <a:schemeClr val="dk1"/>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p:cNvSpPr>
          <p:nvPr>
            <p:ph type="title"/>
          </p:nvPr>
        </p:nvSpPr>
        <p:spPr>
          <a:xfrm>
            <a:off x="609480" y="548640"/>
            <a:ext cx="10972080" cy="64728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2800" b="1" strike="noStrike" spc="-1">
                <a:solidFill>
                  <a:schemeClr val="dk2"/>
                </a:solidFill>
                <a:latin typeface="Arial"/>
                <a:ea typeface="ＭＳ Ｐゴシック"/>
              </a:rPr>
              <a:t>Une offre spécifique aux structures affiliées à la FFVoile</a:t>
            </a:r>
            <a:endParaRPr lang="fr-FR" sz="2800" b="0" strike="noStrike" spc="-1">
              <a:solidFill>
                <a:schemeClr val="dk1"/>
              </a:solidFill>
              <a:latin typeface="Arial"/>
            </a:endParaRPr>
          </a:p>
        </p:txBody>
      </p:sp>
      <p:sp>
        <p:nvSpPr>
          <p:cNvPr id="338" name="PlaceHolder 2"/>
          <p:cNvSpPr>
            <a:spLocks noGrp="1"/>
          </p:cNvSpPr>
          <p:nvPr>
            <p:ph/>
          </p:nvPr>
        </p:nvSpPr>
        <p:spPr>
          <a:xfrm>
            <a:off x="624240" y="1700640"/>
            <a:ext cx="10943640" cy="4103640"/>
          </a:xfrm>
          <a:prstGeom prst="rect">
            <a:avLst/>
          </a:prstGeom>
          <a:noFill/>
          <a:ln w="0">
            <a:noFill/>
          </a:ln>
        </p:spPr>
        <p:txBody>
          <a:bodyPr lIns="90000" tIns="45000" rIns="90000" bIns="45000" anchor="t">
            <a:noAutofit/>
          </a:bodyPr>
          <a:lstStyle/>
          <a:p>
            <a:pPr indent="0" defTabSz="914400">
              <a:lnSpc>
                <a:spcPct val="100000"/>
              </a:lnSpc>
              <a:spcBef>
                <a:spcPts val="601"/>
              </a:spcBef>
              <a:spcAft>
                <a:spcPts val="601"/>
              </a:spcAft>
              <a:buNone/>
              <a:tabLst>
                <a:tab pos="0" algn="l"/>
              </a:tabLst>
            </a:pPr>
            <a:r>
              <a:rPr lang="fr-FR" sz="1600" b="0" strike="noStrike" spc="-1">
                <a:solidFill>
                  <a:schemeClr val="dk2"/>
                </a:solidFill>
                <a:latin typeface="Arial"/>
                <a:ea typeface="ＭＳ Ｐゴシック"/>
              </a:rPr>
              <a:t>La couverture proposée s’appliquera pour :</a:t>
            </a:r>
            <a:endParaRPr lang="fr-FR" sz="1600" b="0" strike="noStrike" spc="-1">
              <a:solidFill>
                <a:schemeClr val="dk1"/>
              </a:solidFill>
              <a:latin typeface="Arial"/>
            </a:endParaRPr>
          </a:p>
          <a:p>
            <a:pPr marL="343080" indent="-343080" defTabSz="914400">
              <a:lnSpc>
                <a:spcPct val="100000"/>
              </a:lnSpc>
              <a:spcBef>
                <a:spcPts val="601"/>
              </a:spcBef>
              <a:spcAft>
                <a:spcPts val="601"/>
              </a:spcAft>
              <a:buClr>
                <a:srgbClr val="003366"/>
              </a:buClr>
              <a:buSzPct val="80000"/>
              <a:buFont typeface="Times New Roman"/>
              <a:buChar char="-"/>
              <a:tabLst>
                <a:tab pos="0" algn="l"/>
              </a:tabLst>
            </a:pPr>
            <a:r>
              <a:rPr lang="fr-FR" sz="1600" b="0" strike="noStrike" spc="-1">
                <a:solidFill>
                  <a:schemeClr val="dk2"/>
                </a:solidFill>
                <a:latin typeface="Arial"/>
                <a:ea typeface="ＭＳ Ｐゴシック"/>
              </a:rPr>
              <a:t>les bâtiments et leur contenu (garanties individualisables en fonction des caractéristiques de la structure) en incendie, vol, bris de glaces dommages électriques avec une possibilité d’étendre aux marchandises dans les frigos, les aménagements extérieurs, l’arrêt total de l’activité après sinistre …</a:t>
            </a:r>
            <a:endParaRPr lang="fr-FR" sz="1600" b="0" strike="noStrike" spc="-1">
              <a:solidFill>
                <a:schemeClr val="dk1"/>
              </a:solidFill>
              <a:latin typeface="Arial"/>
            </a:endParaRPr>
          </a:p>
          <a:p>
            <a:pPr marL="343080" indent="-343080" defTabSz="914400">
              <a:lnSpc>
                <a:spcPct val="100000"/>
              </a:lnSpc>
              <a:spcBef>
                <a:spcPts val="601"/>
              </a:spcBef>
              <a:spcAft>
                <a:spcPts val="601"/>
              </a:spcAft>
              <a:buClr>
                <a:srgbClr val="003366"/>
              </a:buClr>
              <a:buSzPct val="80000"/>
              <a:buFont typeface="Times New Roman"/>
              <a:buChar char="-"/>
              <a:tabLst>
                <a:tab pos="0" algn="l"/>
              </a:tabLst>
            </a:pPr>
            <a:r>
              <a:rPr lang="fr-FR" sz="1600" b="0" strike="noStrike" spc="-1">
                <a:solidFill>
                  <a:schemeClr val="dk2"/>
                </a:solidFill>
                <a:latin typeface="Arial"/>
                <a:ea typeface="ＭＳ Ｐゴシック"/>
              </a:rPr>
              <a:t>Les dommages causés pendant la navigation aux embarcations à voile de moins de 15 ans et bateaux à moteur de moins de 10 ans ainsi que les moteurs hors planche à voile, kite, canoë kayak … La garantie dommages aux biens comprend (Dommages après accident (naufrage, collision, échouement, abordage, heurt), Vandalisme, Incendie, Frais de remorquage, Vol, Frais de retirement, Frais de renflouement, Frais de recherche en mer des personnes embarquées après accident ou tout évènement mettant leur vie en danger). </a:t>
            </a:r>
            <a:endParaRPr lang="fr-FR" sz="1600" b="0" strike="noStrike" spc="-1">
              <a:solidFill>
                <a:schemeClr val="dk1"/>
              </a:solidFill>
              <a:latin typeface="Arial"/>
            </a:endParaRPr>
          </a:p>
          <a:p>
            <a:pPr marL="343080" indent="-343080" defTabSz="914400">
              <a:lnSpc>
                <a:spcPct val="100000"/>
              </a:lnSpc>
              <a:spcBef>
                <a:spcPts val="601"/>
              </a:spcBef>
              <a:spcAft>
                <a:spcPts val="601"/>
              </a:spcAft>
              <a:buClr>
                <a:srgbClr val="003366"/>
              </a:buClr>
              <a:buSzPct val="80000"/>
              <a:buFont typeface="Times New Roman"/>
              <a:buChar char="-"/>
              <a:tabLst>
                <a:tab pos="0" algn="l"/>
              </a:tabLst>
            </a:pPr>
            <a:r>
              <a:rPr lang="fr-FR" sz="1600" b="0" strike="noStrike" spc="-1">
                <a:solidFill>
                  <a:schemeClr val="dk2"/>
                </a:solidFill>
                <a:latin typeface="Arial"/>
                <a:ea typeface="ＭＳ Ｐゴシック"/>
              </a:rPr>
              <a:t>La Responsabilité Civile et les dommages aux biens de l’embarcation en dehors de la navigation (à terre, à quai …). </a:t>
            </a:r>
            <a:endParaRPr lang="fr-FR" sz="1600" b="0" strike="noStrike" spc="-1">
              <a:solidFill>
                <a:schemeClr val="dk1"/>
              </a:solidFill>
              <a:latin typeface="Arial"/>
            </a:endParaRPr>
          </a:p>
          <a:p>
            <a:pPr marL="343080" indent="-343080" defTabSz="914400">
              <a:lnSpc>
                <a:spcPct val="100000"/>
              </a:lnSpc>
              <a:spcBef>
                <a:spcPts val="601"/>
              </a:spcBef>
              <a:spcAft>
                <a:spcPts val="601"/>
              </a:spcAft>
              <a:buClr>
                <a:srgbClr val="003366"/>
              </a:buClr>
              <a:buSzPct val="80000"/>
              <a:buFont typeface="Times New Roman"/>
              <a:buChar char="-"/>
              <a:tabLst>
                <a:tab pos="0" algn="l"/>
              </a:tabLst>
            </a:pPr>
            <a:r>
              <a:rPr lang="fr-FR" sz="1600" b="0" strike="noStrike" spc="-1">
                <a:solidFill>
                  <a:schemeClr val="dk2"/>
                </a:solidFill>
                <a:latin typeface="Arial"/>
                <a:ea typeface="ＭＳ Ｐゴシック"/>
              </a:rPr>
              <a:t>Possibilité d’avoir une couverture pour la flotte automobile, une Protection Juridique, des assurances collectives (mutuelles et prévoyance) …</a:t>
            </a:r>
            <a:endParaRPr lang="fr-FR" sz="1600" b="0" strike="noStrike" spc="-1">
              <a:solidFill>
                <a:schemeClr val="dk1"/>
              </a:solidFill>
              <a:latin typeface="Arial"/>
            </a:endParaRPr>
          </a:p>
          <a:p>
            <a:pPr indent="0" defTabSz="914400">
              <a:lnSpc>
                <a:spcPct val="100000"/>
              </a:lnSpc>
              <a:spcBef>
                <a:spcPts val="601"/>
              </a:spcBef>
              <a:spcAft>
                <a:spcPts val="601"/>
              </a:spcAft>
              <a:buNone/>
              <a:tabLst>
                <a:tab pos="0" algn="l"/>
              </a:tabLst>
            </a:pPr>
            <a:endParaRPr lang="fr-FR" sz="2200" b="0" strike="noStrike" spc="-1">
              <a:solidFill>
                <a:schemeClr val="dk1"/>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p:cNvSpPr>
          <p:nvPr>
            <p:ph type="title"/>
          </p:nvPr>
        </p:nvSpPr>
        <p:spPr>
          <a:xfrm>
            <a:off x="609480" y="548640"/>
            <a:ext cx="10972080" cy="64728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3200" b="1" strike="noStrike" spc="-1">
                <a:solidFill>
                  <a:schemeClr val="dk2"/>
                </a:solidFill>
                <a:latin typeface="Arial"/>
                <a:ea typeface="ＭＳ Ｐゴシック"/>
              </a:rPr>
              <a:t>Un complément de couverture pour les licenciés club (dommages aux biens)</a:t>
            </a:r>
            <a:endParaRPr lang="fr-FR" sz="3200" b="0" strike="noStrike" spc="-1">
              <a:solidFill>
                <a:schemeClr val="dk1"/>
              </a:solidFill>
              <a:latin typeface="Arial"/>
            </a:endParaRPr>
          </a:p>
        </p:txBody>
      </p:sp>
      <p:sp>
        <p:nvSpPr>
          <p:cNvPr id="340" name="PlaceHolder 2"/>
          <p:cNvSpPr>
            <a:spLocks noGrp="1"/>
          </p:cNvSpPr>
          <p:nvPr>
            <p:ph/>
          </p:nvPr>
        </p:nvSpPr>
        <p:spPr>
          <a:xfrm>
            <a:off x="624240" y="1700640"/>
            <a:ext cx="10943640" cy="4103640"/>
          </a:xfrm>
          <a:prstGeom prst="rect">
            <a:avLst/>
          </a:prstGeom>
          <a:noFill/>
          <a:ln w="0">
            <a:noFill/>
          </a:ln>
        </p:spPr>
        <p:txBody>
          <a:bodyPr lIns="90000" tIns="45000" rIns="90000" bIns="45000" anchor="t">
            <a:noAutofit/>
          </a:bodyPr>
          <a:lstStyle/>
          <a:p>
            <a:pPr indent="0" defTabSz="914400">
              <a:lnSpc>
                <a:spcPct val="100000"/>
              </a:lnSpc>
              <a:spcBef>
                <a:spcPts val="601"/>
              </a:spcBef>
              <a:spcAft>
                <a:spcPts val="601"/>
              </a:spcAft>
              <a:buNone/>
              <a:tabLst>
                <a:tab pos="0" algn="l"/>
              </a:tabLst>
            </a:pPr>
            <a:r>
              <a:rPr lang="fr-FR" sz="1800" b="0" strike="noStrike" spc="-1">
                <a:solidFill>
                  <a:schemeClr val="dk2"/>
                </a:solidFill>
                <a:latin typeface="Arial"/>
                <a:ea typeface="ＭＳ Ｐゴシック"/>
              </a:rPr>
              <a:t>Constat : Beaucoup de pratiquants de voile ne sont pas licenciés à la FFVoile.</a:t>
            </a:r>
            <a:endParaRPr lang="fr-FR" sz="1800" b="0" strike="noStrike" spc="-1">
              <a:solidFill>
                <a:schemeClr val="dk1"/>
              </a:solidFill>
              <a:latin typeface="Arial"/>
            </a:endParaRPr>
          </a:p>
          <a:p>
            <a:pPr indent="0" defTabSz="914400">
              <a:lnSpc>
                <a:spcPct val="100000"/>
              </a:lnSpc>
              <a:spcBef>
                <a:spcPts val="601"/>
              </a:spcBef>
              <a:spcAft>
                <a:spcPts val="601"/>
              </a:spcAft>
              <a:buNone/>
              <a:tabLst>
                <a:tab pos="0" algn="l"/>
              </a:tabLst>
            </a:pPr>
            <a:r>
              <a:rPr lang="fr-FR" sz="1800" b="0" strike="noStrike" spc="-1">
                <a:solidFill>
                  <a:schemeClr val="dk2"/>
                </a:solidFill>
                <a:latin typeface="Arial"/>
                <a:ea typeface="ＭＳ Ｐゴシック"/>
              </a:rPr>
              <a:t>Volonté de capter le public qui gravite autour de nos structures et de fidéliser les licenciés qui ont notamment une pratique compétitive en proposant une couverture complémentaire à la licence club. </a:t>
            </a:r>
            <a:endParaRPr lang="fr-FR" sz="1800" b="0" strike="noStrike" spc="-1">
              <a:solidFill>
                <a:schemeClr val="dk1"/>
              </a:solidFill>
              <a:latin typeface="Arial"/>
            </a:endParaRPr>
          </a:p>
          <a:p>
            <a:pPr indent="0" defTabSz="914400">
              <a:lnSpc>
                <a:spcPct val="100000"/>
              </a:lnSpc>
              <a:spcBef>
                <a:spcPts val="601"/>
              </a:spcBef>
              <a:spcAft>
                <a:spcPts val="601"/>
              </a:spcAft>
              <a:buNone/>
              <a:tabLst>
                <a:tab pos="0" algn="l"/>
              </a:tabLst>
            </a:pPr>
            <a:r>
              <a:rPr lang="fr-FR" sz="1800" b="0" strike="noStrike" spc="-1">
                <a:solidFill>
                  <a:schemeClr val="dk2"/>
                </a:solidFill>
                <a:latin typeface="Arial"/>
                <a:ea typeface="ＭＳ Ｐゴシック"/>
              </a:rPr>
              <a:t>Mise en relation avec Helvetia qui dispose déjà d’un produit qui peut répondre à cette attente.  </a:t>
            </a:r>
            <a:endParaRPr lang="fr-FR" sz="1800" b="0" strike="noStrike" spc="-1">
              <a:solidFill>
                <a:schemeClr val="dk1"/>
              </a:solidFill>
              <a:latin typeface="Arial"/>
            </a:endParaRPr>
          </a:p>
          <a:p>
            <a:pPr indent="0" defTabSz="914400">
              <a:lnSpc>
                <a:spcPct val="100000"/>
              </a:lnSpc>
              <a:spcBef>
                <a:spcPts val="601"/>
              </a:spcBef>
              <a:spcAft>
                <a:spcPts val="601"/>
              </a:spcAft>
              <a:buNone/>
              <a:tabLst>
                <a:tab pos="0" algn="l"/>
              </a:tabLst>
            </a:pPr>
            <a:r>
              <a:rPr lang="fr-FR" sz="1800" b="0" strike="noStrike" spc="-1">
                <a:solidFill>
                  <a:schemeClr val="dk2"/>
                </a:solidFill>
                <a:latin typeface="Arial"/>
                <a:ea typeface="ＭＳ Ｐゴシック"/>
              </a:rPr>
              <a:t>Finalisation d’une offre pour les licenciés club avec une couverture des dommages causés à l’embarcation</a:t>
            </a:r>
            <a:endParaRPr lang="fr-FR" sz="1800" b="0" strike="noStrike" spc="-1">
              <a:solidFill>
                <a:schemeClr val="dk1"/>
              </a:solidFill>
              <a:latin typeface="Arial"/>
            </a:endParaRPr>
          </a:p>
          <a:p>
            <a:pPr indent="0" defTabSz="914400">
              <a:lnSpc>
                <a:spcPct val="100000"/>
              </a:lnSpc>
              <a:spcBef>
                <a:spcPts val="601"/>
              </a:spcBef>
              <a:spcAft>
                <a:spcPts val="601"/>
              </a:spcAft>
              <a:buNone/>
              <a:tabLst>
                <a:tab pos="0" algn="l"/>
              </a:tabLst>
            </a:pPr>
            <a:r>
              <a:rPr lang="fr-FR" sz="2200" b="0" strike="noStrike" spc="-1">
                <a:solidFill>
                  <a:schemeClr val="dk2"/>
                </a:solidFill>
                <a:latin typeface="Arial"/>
                <a:ea typeface="ＭＳ Ｐゴシック"/>
              </a:rPr>
              <a:t> </a:t>
            </a:r>
            <a:endParaRPr lang="fr-FR" sz="2200" b="0" strike="noStrike" spc="-1">
              <a:solidFill>
                <a:schemeClr val="dk1"/>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609480" y="548640"/>
            <a:ext cx="10972080" cy="64728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3200" b="1" strike="noStrike" spc="-1">
                <a:solidFill>
                  <a:schemeClr val="dk2"/>
                </a:solidFill>
                <a:latin typeface="Arial"/>
                <a:ea typeface="ＭＳ Ｐゴシック"/>
              </a:rPr>
              <a:t>Un complément de couverture pour les licenciés club (dommages aux biens)</a:t>
            </a:r>
            <a:endParaRPr lang="fr-FR" sz="3200" b="0" strike="noStrike" spc="-1">
              <a:solidFill>
                <a:schemeClr val="dk1"/>
              </a:solidFill>
              <a:latin typeface="Arial"/>
            </a:endParaRPr>
          </a:p>
        </p:txBody>
      </p:sp>
      <p:sp>
        <p:nvSpPr>
          <p:cNvPr id="342" name="PlaceHolder 2"/>
          <p:cNvSpPr>
            <a:spLocks noGrp="1"/>
          </p:cNvSpPr>
          <p:nvPr>
            <p:ph/>
          </p:nvPr>
        </p:nvSpPr>
        <p:spPr>
          <a:xfrm>
            <a:off x="624240" y="1700640"/>
            <a:ext cx="10943640" cy="4103640"/>
          </a:xfrm>
          <a:prstGeom prst="rect">
            <a:avLst/>
          </a:prstGeom>
          <a:noFill/>
          <a:ln w="0">
            <a:noFill/>
          </a:ln>
        </p:spPr>
        <p:txBody>
          <a:bodyPr lIns="90000" tIns="45000" rIns="90000" bIns="45000" anchor="t">
            <a:noAutofit/>
          </a:bodyPr>
          <a:lstStyle/>
          <a:p>
            <a:pPr indent="0" algn="just" defTabSz="914400">
              <a:lnSpc>
                <a:spcPct val="100000"/>
              </a:lnSpc>
              <a:spcBef>
                <a:spcPts val="601"/>
              </a:spcBef>
              <a:spcAft>
                <a:spcPts val="601"/>
              </a:spcAft>
              <a:buNone/>
              <a:tabLst>
                <a:tab pos="0" algn="l"/>
              </a:tabLst>
            </a:pPr>
            <a:r>
              <a:rPr lang="fr-FR" sz="1600" b="0" strike="noStrike" spc="-1">
                <a:solidFill>
                  <a:schemeClr val="dk2"/>
                </a:solidFill>
                <a:latin typeface="Arial"/>
                <a:ea typeface="ＭＳ Ｐゴシック"/>
              </a:rPr>
              <a:t>Cette offre sera proposée en deux formules :</a:t>
            </a:r>
            <a:endParaRPr lang="fr-FR" sz="1600" b="0" strike="noStrike" spc="-1">
              <a:solidFill>
                <a:schemeClr val="dk1"/>
              </a:solidFill>
              <a:latin typeface="Arial"/>
            </a:endParaRPr>
          </a:p>
          <a:p>
            <a:pPr marL="343080" indent="-343080" algn="just" defTabSz="914400">
              <a:lnSpc>
                <a:spcPct val="100000"/>
              </a:lnSpc>
              <a:spcBef>
                <a:spcPts val="601"/>
              </a:spcBef>
              <a:spcAft>
                <a:spcPts val="601"/>
              </a:spcAft>
              <a:buClr>
                <a:srgbClr val="003366"/>
              </a:buClr>
              <a:buSzPct val="80000"/>
              <a:buFont typeface="Arial"/>
              <a:buChar char="•"/>
              <a:tabLst>
                <a:tab pos="0" algn="l"/>
              </a:tabLst>
            </a:pPr>
            <a:r>
              <a:rPr lang="fr-FR" sz="1600" b="0" strike="noStrike" spc="-1">
                <a:solidFill>
                  <a:schemeClr val="dk2"/>
                </a:solidFill>
                <a:latin typeface="Arial"/>
                <a:ea typeface="ＭＳ Ｐゴシック"/>
              </a:rPr>
              <a:t>Pratique non compétitive (pratique encadrée, surveillée, libre ou manifestation non compétitive) : embarcations de 2,5 m à 18 m, à voile ou à moteur et hors embarcations appartenant à une classe de course au large. </a:t>
            </a:r>
            <a:endParaRPr lang="fr-FR" sz="1600" b="0" strike="noStrike" spc="-1">
              <a:solidFill>
                <a:schemeClr val="dk1"/>
              </a:solidFill>
              <a:latin typeface="Arial"/>
            </a:endParaRPr>
          </a:p>
          <a:p>
            <a:pPr marL="343080" indent="-343080" algn="just" defTabSz="914400">
              <a:lnSpc>
                <a:spcPct val="100000"/>
              </a:lnSpc>
              <a:spcBef>
                <a:spcPts val="601"/>
              </a:spcBef>
              <a:spcAft>
                <a:spcPts val="601"/>
              </a:spcAft>
              <a:buClr>
                <a:srgbClr val="003366"/>
              </a:buClr>
              <a:buSzPct val="80000"/>
              <a:buFont typeface="Arial"/>
              <a:buChar char="•"/>
              <a:tabLst>
                <a:tab pos="0" algn="l"/>
              </a:tabLst>
            </a:pPr>
            <a:r>
              <a:rPr lang="fr-FR" sz="1600" b="0" strike="noStrike" spc="-1">
                <a:solidFill>
                  <a:schemeClr val="dk2"/>
                </a:solidFill>
                <a:latin typeface="Arial"/>
                <a:ea typeface="ＭＳ Ｐゴシック"/>
              </a:rPr>
              <a:t>Toute pratique (incluant la compétition) : embarcations de 2,5 m à 18 m, dans la limite d’un parcours de 200 milles et hors embarcations appartenant à une classe de course au large. </a:t>
            </a:r>
            <a:endParaRPr lang="fr-FR" sz="1600" b="0" strike="noStrike" spc="-1">
              <a:solidFill>
                <a:schemeClr val="dk1"/>
              </a:solidFill>
              <a:latin typeface="Arial"/>
            </a:endParaRPr>
          </a:p>
          <a:p>
            <a:pPr indent="0" algn="just" defTabSz="914400">
              <a:lnSpc>
                <a:spcPct val="100000"/>
              </a:lnSpc>
              <a:spcBef>
                <a:spcPts val="601"/>
              </a:spcBef>
              <a:spcAft>
                <a:spcPts val="601"/>
              </a:spcAft>
              <a:buNone/>
              <a:tabLst>
                <a:tab pos="0" algn="l"/>
              </a:tabLst>
            </a:pPr>
            <a:r>
              <a:rPr lang="fr-FR" sz="1600" b="0" strike="noStrike" spc="-1">
                <a:solidFill>
                  <a:schemeClr val="dk2"/>
                </a:solidFill>
                <a:latin typeface="Arial"/>
                <a:ea typeface="ＭＳ Ｐゴシック"/>
              </a:rPr>
              <a:t>Couverture des dommages qui pourraient être causés par le propriétaire à son embarcation (perte, avaries, vol etc…) et complément de couverture en responsabilité civile sur des risques non couverts par le contrat groupe (par exemple : pour augmenter la puissance de moteur couverte jusqu’à 750 CV).</a:t>
            </a:r>
            <a:endParaRPr lang="fr-FR" sz="1600" b="0" strike="noStrike" spc="-1">
              <a:solidFill>
                <a:schemeClr val="dk1"/>
              </a:solidFill>
              <a:latin typeface="Arial"/>
            </a:endParaRPr>
          </a:p>
          <a:p>
            <a:pPr indent="0" algn="just" defTabSz="914400">
              <a:lnSpc>
                <a:spcPct val="100000"/>
              </a:lnSpc>
              <a:spcBef>
                <a:spcPts val="601"/>
              </a:spcBef>
              <a:spcAft>
                <a:spcPts val="601"/>
              </a:spcAft>
              <a:buNone/>
              <a:tabLst>
                <a:tab pos="0" algn="l"/>
              </a:tabLst>
            </a:pPr>
            <a:r>
              <a:rPr lang="fr-FR" sz="1600" b="0" strike="noStrike" spc="-1">
                <a:solidFill>
                  <a:schemeClr val="dk2"/>
                </a:solidFill>
                <a:latin typeface="Arial"/>
                <a:ea typeface="ＭＳ Ｐゴシック"/>
              </a:rPr>
              <a:t>Couverture des bateaux d’une ancienneté de 50 ans, d’une valeur minimale de 5 000 € et d’une valeur maximale de 300 000 €. </a:t>
            </a:r>
            <a:endParaRPr lang="fr-FR" sz="1600" b="0" strike="noStrike" spc="-1">
              <a:solidFill>
                <a:schemeClr val="dk1"/>
              </a:solidFill>
              <a:latin typeface="Arial"/>
            </a:endParaRPr>
          </a:p>
          <a:p>
            <a:pPr indent="0" algn="just" defTabSz="914400">
              <a:lnSpc>
                <a:spcPct val="100000"/>
              </a:lnSpc>
              <a:spcBef>
                <a:spcPts val="601"/>
              </a:spcBef>
              <a:spcAft>
                <a:spcPts val="601"/>
              </a:spcAft>
              <a:buNone/>
              <a:tabLst>
                <a:tab pos="0" algn="l"/>
              </a:tabLst>
            </a:pPr>
            <a:r>
              <a:rPr lang="fr-FR" sz="1600" b="0" strike="noStrike" spc="-1">
                <a:solidFill>
                  <a:schemeClr val="dk2"/>
                </a:solidFill>
                <a:latin typeface="Arial"/>
                <a:ea typeface="ＭＳ Ｐゴシック"/>
              </a:rPr>
              <a:t>Navigation en solitaire est limitée à 12 heures pour la pratique non compétitive et demeure exclue pour la pratique compétitive.</a:t>
            </a:r>
            <a:endParaRPr lang="fr-FR" sz="1600" b="0" strike="noStrike" spc="-1">
              <a:solidFill>
                <a:schemeClr val="dk1"/>
              </a:solidFill>
              <a:latin typeface="Arial"/>
            </a:endParaRPr>
          </a:p>
          <a:p>
            <a:pPr indent="0" algn="just" defTabSz="914400">
              <a:lnSpc>
                <a:spcPct val="100000"/>
              </a:lnSpc>
              <a:spcBef>
                <a:spcPts val="601"/>
              </a:spcBef>
              <a:spcAft>
                <a:spcPts val="601"/>
              </a:spcAft>
              <a:buNone/>
              <a:tabLst>
                <a:tab pos="0" algn="l"/>
              </a:tabLst>
            </a:pPr>
            <a:r>
              <a:rPr lang="fr-FR" sz="1600" b="0" strike="noStrike" spc="-1">
                <a:solidFill>
                  <a:schemeClr val="dk2"/>
                </a:solidFill>
                <a:latin typeface="Arial"/>
                <a:ea typeface="ＭＳ Ｐゴシック"/>
              </a:rPr>
              <a:t>Durée entre la date de souscription et le 31 décembre de l’année en cours. Disponible au premier trimestre 2026.</a:t>
            </a:r>
            <a:endParaRPr lang="fr-FR" sz="1600" b="0" strike="noStrike" spc="-1">
              <a:solidFill>
                <a:schemeClr val="dk1"/>
              </a:solidFill>
              <a:latin typeface="Arial"/>
            </a:endParaRPr>
          </a:p>
          <a:p>
            <a:pPr indent="0" algn="just" defTabSz="914400">
              <a:lnSpc>
                <a:spcPct val="100000"/>
              </a:lnSpc>
              <a:spcBef>
                <a:spcPts val="601"/>
              </a:spcBef>
              <a:spcAft>
                <a:spcPts val="601"/>
              </a:spcAft>
              <a:buNone/>
              <a:tabLst>
                <a:tab pos="0" algn="l"/>
              </a:tabLst>
            </a:pPr>
            <a:endParaRPr lang="fr-FR" sz="1400" b="0" strike="noStrike" spc="-1">
              <a:solidFill>
                <a:schemeClr val="dk1"/>
              </a:solidFill>
              <a:latin typeface="Arial"/>
            </a:endParaRPr>
          </a:p>
          <a:p>
            <a:pPr indent="0" algn="just" defTabSz="914400">
              <a:lnSpc>
                <a:spcPct val="100000"/>
              </a:lnSpc>
              <a:spcBef>
                <a:spcPts val="601"/>
              </a:spcBef>
              <a:spcAft>
                <a:spcPts val="601"/>
              </a:spcAft>
              <a:buNone/>
              <a:tabLst>
                <a:tab pos="0" algn="l"/>
              </a:tabLst>
            </a:pPr>
            <a:endParaRPr lang="fr-FR" sz="1400" b="0" strike="noStrike" spc="-1">
              <a:solidFill>
                <a:schemeClr val="dk1"/>
              </a:solidFill>
              <a:latin typeface="Arial"/>
            </a:endParaRPr>
          </a:p>
          <a:p>
            <a:pPr indent="0" algn="just" defTabSz="914400">
              <a:lnSpc>
                <a:spcPct val="100000"/>
              </a:lnSpc>
              <a:spcBef>
                <a:spcPts val="601"/>
              </a:spcBef>
              <a:spcAft>
                <a:spcPts val="601"/>
              </a:spcAft>
              <a:buNone/>
              <a:tabLst>
                <a:tab pos="0" algn="l"/>
              </a:tabLst>
            </a:pPr>
            <a:endParaRPr lang="fr-FR" sz="1600" b="0" strike="noStrike" spc="-1">
              <a:solidFill>
                <a:schemeClr val="dk1"/>
              </a:solidFill>
              <a:latin typeface="Arial"/>
            </a:endParaRPr>
          </a:p>
          <a:p>
            <a:pPr indent="0" algn="just" defTabSz="914400">
              <a:lnSpc>
                <a:spcPct val="100000"/>
              </a:lnSpc>
              <a:spcBef>
                <a:spcPts val="601"/>
              </a:spcBef>
              <a:spcAft>
                <a:spcPts val="601"/>
              </a:spcAft>
              <a:buNone/>
              <a:tabLst>
                <a:tab pos="0" algn="l"/>
              </a:tabLst>
            </a:pPr>
            <a:endParaRPr lang="fr-FR" sz="1600" b="0" strike="noStrike" spc="-1">
              <a:solidFill>
                <a:schemeClr val="dk1"/>
              </a:solidFill>
              <a:latin typeface="Arial"/>
            </a:endParaRPr>
          </a:p>
          <a:p>
            <a:pPr indent="0" algn="just" defTabSz="914400">
              <a:lnSpc>
                <a:spcPct val="100000"/>
              </a:lnSpc>
              <a:spcBef>
                <a:spcPts val="601"/>
              </a:spcBef>
              <a:spcAft>
                <a:spcPts val="601"/>
              </a:spcAft>
              <a:buNone/>
              <a:tabLst>
                <a:tab pos="0" algn="l"/>
              </a:tabLst>
            </a:pPr>
            <a:r>
              <a:rPr lang="fr-FR" sz="1600" b="0" strike="noStrike" spc="-1">
                <a:solidFill>
                  <a:schemeClr val="dk2"/>
                </a:solidFill>
                <a:latin typeface="Arial"/>
                <a:ea typeface="ＭＳ Ｐゴシック"/>
              </a:rPr>
              <a:t> </a:t>
            </a:r>
            <a:endParaRPr lang="fr-FR" sz="1600" b="0" strike="noStrike" spc="-1">
              <a:solidFill>
                <a:schemeClr val="dk1"/>
              </a:solidFill>
              <a:latin typeface="Arial"/>
            </a:endParaRPr>
          </a:p>
          <a:p>
            <a:pPr indent="0" defTabSz="914400">
              <a:lnSpc>
                <a:spcPct val="100000"/>
              </a:lnSpc>
              <a:spcBef>
                <a:spcPts val="601"/>
              </a:spcBef>
              <a:spcAft>
                <a:spcPts val="601"/>
              </a:spcAft>
              <a:buNone/>
              <a:tabLst>
                <a:tab pos="0" algn="l"/>
              </a:tabLst>
            </a:pPr>
            <a:endParaRPr lang="fr-FR" sz="1600" b="0" strike="noStrike" spc="-1">
              <a:solidFill>
                <a:schemeClr val="dk1"/>
              </a:solidFill>
              <a:latin typeface="Arial"/>
            </a:endParaRPr>
          </a:p>
          <a:p>
            <a:pPr indent="0" defTabSz="914400">
              <a:lnSpc>
                <a:spcPct val="100000"/>
              </a:lnSpc>
              <a:spcBef>
                <a:spcPts val="601"/>
              </a:spcBef>
              <a:spcAft>
                <a:spcPts val="601"/>
              </a:spcAft>
              <a:buNone/>
              <a:tabLst>
                <a:tab pos="0" algn="l"/>
              </a:tabLst>
            </a:pPr>
            <a:endParaRPr lang="fr-FR" sz="1600" b="0" strike="noStrike" spc="-1">
              <a:solidFill>
                <a:schemeClr val="dk1"/>
              </a:solidFill>
              <a:latin typeface="Arial"/>
            </a:endParaRPr>
          </a:p>
          <a:p>
            <a:pPr indent="0" defTabSz="914400">
              <a:lnSpc>
                <a:spcPct val="100000"/>
              </a:lnSpc>
              <a:spcBef>
                <a:spcPts val="601"/>
              </a:spcBef>
              <a:spcAft>
                <a:spcPts val="601"/>
              </a:spcAft>
              <a:buNone/>
              <a:tabLst>
                <a:tab pos="0" algn="l"/>
              </a:tabLst>
            </a:pPr>
            <a:endParaRPr lang="fr-FR" sz="2200" b="0" strike="noStrike" spc="-1">
              <a:solidFill>
                <a:schemeClr val="dk1"/>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p:cNvSpPr>
          <p:nvPr>
            <p:ph type="title"/>
          </p:nvPr>
        </p:nvSpPr>
        <p:spPr>
          <a:xfrm>
            <a:off x="609480" y="548640"/>
            <a:ext cx="10972080" cy="79128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2400" b="1" strike="noStrike" spc="-1">
                <a:solidFill>
                  <a:srgbClr val="061F5D"/>
                </a:solidFill>
                <a:latin typeface="Arial"/>
                <a:ea typeface="ＭＳ Ｐゴシック"/>
              </a:rPr>
              <a:t>Couverture des scolaires : activités nautiques avec ou sans hébergement</a:t>
            </a:r>
            <a:endParaRPr lang="fr-FR" sz="2400" b="0" strike="noStrike" spc="-1">
              <a:solidFill>
                <a:schemeClr val="dk1"/>
              </a:solidFill>
              <a:latin typeface="Arial"/>
            </a:endParaRPr>
          </a:p>
        </p:txBody>
      </p:sp>
      <p:sp>
        <p:nvSpPr>
          <p:cNvPr id="344" name="PlaceHolder 2"/>
          <p:cNvSpPr>
            <a:spLocks noGrp="1"/>
          </p:cNvSpPr>
          <p:nvPr>
            <p:ph/>
          </p:nvPr>
        </p:nvSpPr>
        <p:spPr>
          <a:xfrm>
            <a:off x="624240" y="1700640"/>
            <a:ext cx="10943640" cy="4103640"/>
          </a:xfrm>
          <a:prstGeom prst="rect">
            <a:avLst/>
          </a:prstGeom>
          <a:noFill/>
          <a:ln w="0">
            <a:noFill/>
          </a:ln>
        </p:spPr>
        <p:txBody>
          <a:bodyPr lIns="90000" tIns="45000" rIns="90000" bIns="45000" anchor="t">
            <a:noAutofit/>
          </a:bodyPr>
          <a:lstStyle/>
          <a:p>
            <a:pPr indent="0" defTabSz="914400">
              <a:lnSpc>
                <a:spcPct val="100000"/>
              </a:lnSpc>
              <a:spcBef>
                <a:spcPts val="601"/>
              </a:spcBef>
              <a:spcAft>
                <a:spcPts val="601"/>
              </a:spcAft>
              <a:buNone/>
              <a:tabLst>
                <a:tab pos="0" algn="l"/>
              </a:tabLst>
            </a:pPr>
            <a:r>
              <a:rPr lang="fr-FR" sz="2000" b="1" strike="noStrike" spc="-1">
                <a:solidFill>
                  <a:schemeClr val="dk2"/>
                </a:solidFill>
                <a:latin typeface="Arial"/>
                <a:ea typeface="ＭＳ Ｐゴシック"/>
              </a:rPr>
              <a:t>Jusqu’en 2025 : </a:t>
            </a:r>
            <a:endParaRPr lang="fr-FR" sz="2000" b="0" strike="noStrike" spc="-1">
              <a:solidFill>
                <a:schemeClr val="dk1"/>
              </a:solidFill>
              <a:latin typeface="Arial"/>
            </a:endParaRPr>
          </a:p>
          <a:p>
            <a:pPr marL="285840" indent="-285840" defTabSz="914400">
              <a:lnSpc>
                <a:spcPct val="100000"/>
              </a:lnSpc>
              <a:spcBef>
                <a:spcPts val="601"/>
              </a:spcBef>
              <a:spcAft>
                <a:spcPts val="601"/>
              </a:spcAft>
              <a:buClr>
                <a:srgbClr val="003366"/>
              </a:buClr>
              <a:buSzPct val="80000"/>
              <a:buFont typeface="Arial"/>
              <a:buChar char="•"/>
              <a:tabLst>
                <a:tab pos="0" algn="l"/>
              </a:tabLst>
            </a:pPr>
            <a:r>
              <a:rPr lang="fr-FR" sz="1800" b="0" strike="noStrike" spc="-1">
                <a:solidFill>
                  <a:schemeClr val="dk2"/>
                </a:solidFill>
                <a:latin typeface="Arial"/>
                <a:ea typeface="ＭＳ Ｐゴシック"/>
              </a:rPr>
              <a:t>Couverture automatique de la voile scolaire sans hébergement. </a:t>
            </a:r>
            <a:endParaRPr lang="fr-FR" sz="1800" b="0" strike="noStrike" spc="-1">
              <a:solidFill>
                <a:schemeClr val="dk1"/>
              </a:solidFill>
              <a:latin typeface="Arial"/>
            </a:endParaRPr>
          </a:p>
          <a:p>
            <a:pPr marL="285840" indent="-285840" defTabSz="914400">
              <a:lnSpc>
                <a:spcPct val="100000"/>
              </a:lnSpc>
              <a:spcBef>
                <a:spcPts val="601"/>
              </a:spcBef>
              <a:spcAft>
                <a:spcPts val="601"/>
              </a:spcAft>
              <a:buClr>
                <a:srgbClr val="003366"/>
              </a:buClr>
              <a:buSzPct val="80000"/>
              <a:buFont typeface="Arial"/>
              <a:buChar char="•"/>
              <a:tabLst>
                <a:tab pos="0" algn="l"/>
              </a:tabLst>
            </a:pPr>
            <a:r>
              <a:rPr lang="fr-FR" sz="1800" b="0" strike="noStrike" spc="-1">
                <a:solidFill>
                  <a:schemeClr val="dk2"/>
                </a:solidFill>
                <a:latin typeface="Arial"/>
                <a:ea typeface="ＭＳ Ｐゴシック"/>
              </a:rPr>
              <a:t>Délivrance de licences lorsque les scolaires avaient une pratique d’activités nautiques autres et/ou lorsque l’activité comportait un hébergement</a:t>
            </a:r>
            <a:endParaRPr lang="fr-FR" sz="1800" b="0" strike="noStrike" spc="-1">
              <a:solidFill>
                <a:schemeClr val="dk1"/>
              </a:solidFill>
              <a:latin typeface="Arial"/>
            </a:endParaRPr>
          </a:p>
          <a:p>
            <a:pPr indent="0" defTabSz="914400">
              <a:lnSpc>
                <a:spcPct val="100000"/>
              </a:lnSpc>
              <a:spcBef>
                <a:spcPts val="601"/>
              </a:spcBef>
              <a:spcAft>
                <a:spcPts val="601"/>
              </a:spcAft>
              <a:buNone/>
              <a:tabLst>
                <a:tab pos="0" algn="l"/>
              </a:tabLst>
            </a:pPr>
            <a:r>
              <a:rPr lang="fr-FR" sz="1800" b="0" strike="noStrike" spc="-1">
                <a:solidFill>
                  <a:schemeClr val="dk2"/>
                </a:solidFill>
                <a:latin typeface="Arial"/>
                <a:ea typeface="ＭＳ Ｐゴシック"/>
              </a:rPr>
              <a:t>Volonté d’élargir la protection des scolaires avec l’intégration d’autres activités nautiques et la prise en compte de l’hébergement, sans délivrance de licence ou titre FFVoile</a:t>
            </a:r>
            <a:endParaRPr lang="fr-FR" sz="1800" b="0" strike="noStrike" spc="-1">
              <a:solidFill>
                <a:schemeClr val="dk1"/>
              </a:solidFill>
              <a:latin typeface="Arial"/>
            </a:endParaRPr>
          </a:p>
          <a:p>
            <a:pPr indent="0" defTabSz="914400">
              <a:lnSpc>
                <a:spcPct val="100000"/>
              </a:lnSpc>
              <a:spcBef>
                <a:spcPts val="601"/>
              </a:spcBef>
              <a:spcAft>
                <a:spcPts val="601"/>
              </a:spcAft>
              <a:buNone/>
              <a:tabLst>
                <a:tab pos="0" algn="l"/>
              </a:tabLst>
            </a:pPr>
            <a:r>
              <a:rPr lang="fr-FR" sz="2000" b="1" strike="noStrike" spc="-1">
                <a:solidFill>
                  <a:schemeClr val="dk2"/>
                </a:solidFill>
                <a:latin typeface="Arial"/>
                <a:ea typeface="ＭＳ Ｐゴシック"/>
              </a:rPr>
              <a:t>À partir de 2026</a:t>
            </a:r>
            <a:endParaRPr lang="fr-FR" sz="2000" b="0" strike="noStrike" spc="-1">
              <a:solidFill>
                <a:schemeClr val="dk1"/>
              </a:solidFill>
              <a:latin typeface="Arial"/>
            </a:endParaRPr>
          </a:p>
          <a:p>
            <a:pPr indent="0" defTabSz="914400">
              <a:lnSpc>
                <a:spcPct val="100000"/>
              </a:lnSpc>
              <a:spcBef>
                <a:spcPts val="601"/>
              </a:spcBef>
              <a:spcAft>
                <a:spcPts val="601"/>
              </a:spcAft>
              <a:buNone/>
              <a:tabLst>
                <a:tab pos="0" algn="l"/>
              </a:tabLst>
            </a:pPr>
            <a:r>
              <a:rPr lang="fr-FR" sz="1800" b="0" strike="noStrike" spc="-1">
                <a:solidFill>
                  <a:schemeClr val="dk2"/>
                </a:solidFill>
                <a:latin typeface="Arial"/>
                <a:ea typeface="ＭＳ Ｐゴシック"/>
              </a:rPr>
              <a:t>Couverture automatique des élèves évoluant dans le primaire ou le secondaire (durant le temps scolaire) en Responsabilité civile, Individuelle accident et Assistance rapatriement pour les activités organisées avec ou sans hébergement par une structure affiliée à la FFVoile : Voile, Canoë-kayak et Stand up Paddle</a:t>
            </a:r>
            <a:endParaRPr lang="fr-FR" sz="1800" b="0" strike="noStrike" spc="-1">
              <a:solidFill>
                <a:schemeClr val="dk1"/>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609480" y="548640"/>
            <a:ext cx="10972080" cy="64728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fr-FR" sz="3200" b="1" strike="noStrike" spc="-1">
                <a:solidFill>
                  <a:schemeClr val="dk2"/>
                </a:solidFill>
                <a:latin typeface="Arial"/>
                <a:ea typeface="ＭＳ Ｐゴシック"/>
              </a:rPr>
              <a:t>Questions - Réponses</a:t>
            </a:r>
            <a:endParaRPr lang="fr-FR" sz="3200" b="0" strike="noStrike" spc="-1">
              <a:solidFill>
                <a:schemeClr val="dk1"/>
              </a:solidFill>
              <a:latin typeface="Arial"/>
            </a:endParaRPr>
          </a:p>
        </p:txBody>
      </p:sp>
      <p:sp>
        <p:nvSpPr>
          <p:cNvPr id="346" name="PlaceHolder 2"/>
          <p:cNvSpPr>
            <a:spLocks noGrp="1"/>
          </p:cNvSpPr>
          <p:nvPr>
            <p:ph/>
          </p:nvPr>
        </p:nvSpPr>
        <p:spPr>
          <a:xfrm>
            <a:off x="624240" y="1700640"/>
            <a:ext cx="10943640" cy="4103640"/>
          </a:xfrm>
          <a:prstGeom prst="rect">
            <a:avLst/>
          </a:prstGeom>
          <a:noFill/>
          <a:ln w="0">
            <a:noFill/>
          </a:ln>
        </p:spPr>
        <p:txBody>
          <a:bodyPr lIns="90000" tIns="45000" rIns="90000" bIns="45000" anchor="t">
            <a:noAutofit/>
          </a:bodyPr>
          <a:lstStyle/>
          <a:p>
            <a:pPr indent="0" algn="ctr" defTabSz="914400">
              <a:lnSpc>
                <a:spcPct val="100000"/>
              </a:lnSpc>
              <a:spcBef>
                <a:spcPts val="601"/>
              </a:spcBef>
              <a:spcAft>
                <a:spcPts val="601"/>
              </a:spcAft>
              <a:buNone/>
              <a:tabLst>
                <a:tab pos="0" algn="l"/>
              </a:tabLst>
            </a:pPr>
            <a:endParaRPr lang="fr-FR" sz="3200" b="0" strike="noStrike" spc="-1">
              <a:solidFill>
                <a:schemeClr val="dk1"/>
              </a:solidFill>
              <a:latin typeface="Arial"/>
            </a:endParaRPr>
          </a:p>
          <a:p>
            <a:pPr indent="0" algn="ctr" defTabSz="914400">
              <a:lnSpc>
                <a:spcPct val="100000"/>
              </a:lnSpc>
              <a:spcBef>
                <a:spcPts val="601"/>
              </a:spcBef>
              <a:spcAft>
                <a:spcPts val="601"/>
              </a:spcAft>
              <a:buNone/>
              <a:tabLst>
                <a:tab pos="0" algn="l"/>
              </a:tabLst>
            </a:pPr>
            <a:endParaRPr lang="fr-FR" sz="3200" b="0" strike="noStrike" spc="-1">
              <a:solidFill>
                <a:schemeClr val="dk1"/>
              </a:solidFill>
              <a:latin typeface="Arial"/>
            </a:endParaRPr>
          </a:p>
          <a:p>
            <a:pPr indent="0" algn="ctr" defTabSz="914400">
              <a:lnSpc>
                <a:spcPct val="100000"/>
              </a:lnSpc>
              <a:spcBef>
                <a:spcPts val="601"/>
              </a:spcBef>
              <a:spcAft>
                <a:spcPts val="601"/>
              </a:spcAft>
              <a:buNone/>
              <a:tabLst>
                <a:tab pos="0" algn="l"/>
              </a:tabLst>
            </a:pPr>
            <a:r>
              <a:rPr lang="fr-FR" sz="3200" b="1" i="1" strike="noStrike" spc="-1">
                <a:solidFill>
                  <a:schemeClr val="dk2"/>
                </a:solidFill>
                <a:latin typeface="Arial"/>
                <a:ea typeface="ＭＳ Ｐゴシック"/>
              </a:rPr>
              <a:t> </a:t>
            </a:r>
            <a:r>
              <a:rPr lang="fr-FR" sz="3200" b="1" i="1" u="sng" strike="noStrike" spc="-1">
                <a:solidFill>
                  <a:schemeClr val="dk2"/>
                </a:solidFill>
                <a:uFillTx/>
                <a:latin typeface="Arial"/>
                <a:ea typeface="ＭＳ Ｐゴシック"/>
                <a:hlinkClick r:id="rId2"/>
              </a:rPr>
              <a:t>reglementation@ffvoile.fr</a:t>
            </a:r>
            <a:r>
              <a:rPr lang="fr-FR" sz="3200" b="1" i="1" strike="noStrike" spc="-1">
                <a:solidFill>
                  <a:schemeClr val="dk2"/>
                </a:solidFill>
                <a:latin typeface="Arial"/>
                <a:ea typeface="ＭＳ Ｐゴシック"/>
              </a:rPr>
              <a:t> </a:t>
            </a:r>
            <a:endParaRPr lang="fr-FR" sz="3200" b="0" strike="noStrike" spc="-1">
              <a:solidFill>
                <a:schemeClr val="dk1"/>
              </a:solidFill>
              <a:latin typeface="Arial"/>
            </a:endParaRPr>
          </a:p>
          <a:p>
            <a:pPr indent="0" algn="ctr" defTabSz="914400">
              <a:lnSpc>
                <a:spcPct val="100000"/>
              </a:lnSpc>
              <a:spcBef>
                <a:spcPts val="601"/>
              </a:spcBef>
              <a:spcAft>
                <a:spcPts val="601"/>
              </a:spcAft>
              <a:buNone/>
              <a:tabLst>
                <a:tab pos="0" algn="l"/>
              </a:tabLst>
            </a:pPr>
            <a:r>
              <a:rPr lang="fr-FR" sz="3200" b="1" i="1" strike="noStrike" spc="-1">
                <a:solidFill>
                  <a:schemeClr val="dk2"/>
                </a:solidFill>
                <a:latin typeface="Arial"/>
                <a:ea typeface="ＭＳ Ｐゴシック"/>
              </a:rPr>
              <a:t>ET A CONSULTER LA PAGE JURIDIQUE : </a:t>
            </a:r>
            <a:r>
              <a:rPr lang="fr-FR" sz="3200" b="1" i="1" u="sng" strike="noStrike" spc="-1">
                <a:solidFill>
                  <a:schemeClr val="dk2"/>
                </a:solidFill>
                <a:uFillTx/>
                <a:latin typeface="Arial"/>
                <a:ea typeface="ＭＳ Ｐゴシック"/>
                <a:hlinkClick r:id="rId3"/>
              </a:rPr>
              <a:t>https://clubs.ffvoile.fr/documents-juridiques/</a:t>
            </a:r>
            <a:r>
              <a:rPr lang="fr-FR" sz="3200" b="1" i="1" strike="noStrike" spc="-1">
                <a:solidFill>
                  <a:schemeClr val="dk2"/>
                </a:solidFill>
                <a:latin typeface="Arial"/>
                <a:ea typeface="ＭＳ Ｐゴシック"/>
              </a:rPr>
              <a:t> </a:t>
            </a:r>
            <a:endParaRPr lang="fr-FR" sz="3200" b="0" strike="noStrike" spc="-1">
              <a:solidFill>
                <a:schemeClr val="dk1"/>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1740420" y="2457000"/>
            <a:ext cx="9740880" cy="1944000"/>
          </a:xfrm>
          <a:prstGeom prst="rect">
            <a:avLst/>
          </a:prstGeom>
          <a:noFill/>
          <a:ln w="0">
            <a:noFill/>
          </a:ln>
        </p:spPr>
        <p:txBody>
          <a:bodyPr lIns="90000" tIns="45000" rIns="90000" bIns="45000" anchor="t">
            <a:noAutofit/>
          </a:bodyPr>
          <a:lstStyle/>
          <a:p>
            <a:pPr algn="ctr">
              <a:lnSpc>
                <a:spcPct val="100000"/>
              </a:lnSpc>
            </a:pPr>
            <a:r>
              <a:rPr lang="fr-FR" sz="6000" b="1" cap="all" spc="-1" dirty="0">
                <a:solidFill>
                  <a:schemeClr val="dk2"/>
                </a:solidFill>
                <a:latin typeface="Arial"/>
              </a:rPr>
              <a:t>formation CQP IV </a:t>
            </a:r>
            <a:br>
              <a:rPr lang="fr-FR" sz="6000" b="1" cap="all" spc="-1" dirty="0">
                <a:solidFill>
                  <a:schemeClr val="dk2"/>
                </a:solidFill>
                <a:latin typeface="Arial"/>
              </a:rPr>
            </a:br>
            <a:r>
              <a:rPr lang="fr-FR" sz="6000" b="1" cap="all" spc="-1" dirty="0">
                <a:solidFill>
                  <a:schemeClr val="dk2"/>
                </a:solidFill>
                <a:latin typeface="Arial"/>
              </a:rPr>
              <a:t>Etat des lieux</a:t>
            </a:r>
            <a:endParaRPr lang="fr-FR" sz="6000" b="0" strike="noStrike" spc="-1" dirty="0">
              <a:solidFill>
                <a:schemeClr val="dk1"/>
              </a:solidFill>
              <a:latin typeface="Arial"/>
            </a:endParaRPr>
          </a:p>
        </p:txBody>
      </p:sp>
      <p:sp>
        <p:nvSpPr>
          <p:cNvPr id="175" name="PlaceHolder 2"/>
          <p:cNvSpPr>
            <a:spLocks noGrp="1"/>
          </p:cNvSpPr>
          <p:nvPr>
            <p:ph/>
          </p:nvPr>
        </p:nvSpPr>
        <p:spPr>
          <a:xfrm>
            <a:off x="5261040" y="5805360"/>
            <a:ext cx="2699640" cy="503640"/>
          </a:xfrm>
          <a:prstGeom prst="rect">
            <a:avLst/>
          </a:prstGeom>
          <a:noFill/>
          <a:ln w="0">
            <a:noFill/>
          </a:ln>
        </p:spPr>
        <p:txBody>
          <a:bodyPr lIns="90000" tIns="45000" rIns="90000" bIns="45000" anchor="t">
            <a:noAutofit/>
          </a:bodyPr>
          <a:lstStyle/>
          <a:p>
            <a:pPr marL="419040" indent="-419040" algn="r">
              <a:lnSpc>
                <a:spcPct val="100000"/>
              </a:lnSpc>
              <a:spcBef>
                <a:spcPts val="561"/>
              </a:spcBef>
              <a:buNone/>
              <a:tabLst>
                <a:tab pos="0" algn="l"/>
              </a:tabLst>
            </a:pPr>
            <a:r>
              <a:rPr lang="fr-FR" sz="2800" b="1" strike="noStrike" spc="-1">
                <a:solidFill>
                  <a:schemeClr val="lt2"/>
                </a:solidFill>
                <a:latin typeface="Arial"/>
                <a:ea typeface="ＭＳ Ｐゴシック"/>
              </a:rPr>
              <a:t>12 février 2026</a:t>
            </a:r>
            <a:endParaRPr lang="fr-FR" sz="2800" b="0" strike="noStrike" spc="-1">
              <a:solidFill>
                <a:schemeClr val="dk1"/>
              </a:solidFill>
              <a:latin typeface="Arial"/>
            </a:endParaRPr>
          </a:p>
        </p:txBody>
      </p:sp>
      <p:pic>
        <p:nvPicPr>
          <p:cNvPr id="176" name="Image 7" descr="Une image contenant texte, logo, Police, Graphique"/>
          <p:cNvPicPr/>
          <p:nvPr/>
        </p:nvPicPr>
        <p:blipFill>
          <a:blip r:embed="rId2"/>
          <a:stretch/>
        </p:blipFill>
        <p:spPr>
          <a:xfrm>
            <a:off x="8753400" y="332640"/>
            <a:ext cx="3438360" cy="199584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967B8A-3B8B-D89B-C49B-19F6ADC19216}"/>
              </a:ext>
            </a:extLst>
          </p:cNvPr>
          <p:cNvSpPr txBox="1"/>
          <p:nvPr/>
        </p:nvSpPr>
        <p:spPr>
          <a:xfrm>
            <a:off x="2884118" y="677831"/>
            <a:ext cx="5085568" cy="1754326"/>
          </a:xfrm>
          <a:prstGeom prst="rect">
            <a:avLst/>
          </a:prstGeom>
          <a:noFill/>
        </p:spPr>
        <p:txBody>
          <a:bodyPr wrap="square" rtlCol="0">
            <a:spAutoFit/>
          </a:bodyPr>
          <a:lstStyle/>
          <a:p>
            <a:r>
              <a:rPr lang="fr-FR" dirty="0"/>
              <a:t>2024 : 10</a:t>
            </a:r>
          </a:p>
          <a:p>
            <a:r>
              <a:rPr lang="fr-FR" dirty="0"/>
              <a:t>2025 : 12</a:t>
            </a:r>
          </a:p>
          <a:p>
            <a:r>
              <a:rPr lang="fr-FR" dirty="0"/>
              <a:t>2026 : 10</a:t>
            </a:r>
          </a:p>
          <a:p>
            <a:endParaRPr lang="fr-FR" dirty="0"/>
          </a:p>
          <a:p>
            <a:r>
              <a:rPr lang="fr-FR" dirty="0"/>
              <a:t>De février à décembre</a:t>
            </a:r>
          </a:p>
          <a:p>
            <a:endParaRPr lang="fr-FR" dirty="0"/>
          </a:p>
        </p:txBody>
      </p:sp>
      <p:sp>
        <p:nvSpPr>
          <p:cNvPr id="4" name="ZoneTexte 3">
            <a:extLst>
              <a:ext uri="{FF2B5EF4-FFF2-40B4-BE49-F238E27FC236}">
                <a16:creationId xmlns:a16="http://schemas.microsoft.com/office/drawing/2014/main" id="{FDAA0577-771A-A789-A1C0-42394C9F3B52}"/>
              </a:ext>
            </a:extLst>
          </p:cNvPr>
          <p:cNvSpPr txBox="1"/>
          <p:nvPr/>
        </p:nvSpPr>
        <p:spPr>
          <a:xfrm>
            <a:off x="2884118" y="216166"/>
            <a:ext cx="6093912" cy="461665"/>
          </a:xfrm>
          <a:prstGeom prst="rect">
            <a:avLst/>
          </a:prstGeom>
          <a:noFill/>
        </p:spPr>
        <p:txBody>
          <a:bodyPr wrap="square">
            <a:spAutoFit/>
          </a:bodyPr>
          <a:lstStyle/>
          <a:p>
            <a:r>
              <a:rPr lang="fr-FR" sz="2400" b="1" dirty="0"/>
              <a:t>Formations déclarées</a:t>
            </a:r>
          </a:p>
        </p:txBody>
      </p:sp>
      <p:sp>
        <p:nvSpPr>
          <p:cNvPr id="5" name="ZoneTexte 4">
            <a:extLst>
              <a:ext uri="{FF2B5EF4-FFF2-40B4-BE49-F238E27FC236}">
                <a16:creationId xmlns:a16="http://schemas.microsoft.com/office/drawing/2014/main" id="{A698FA52-0A77-1F1A-30C1-0ED4E850A5B2}"/>
              </a:ext>
            </a:extLst>
          </p:cNvPr>
          <p:cNvSpPr txBox="1"/>
          <p:nvPr/>
        </p:nvSpPr>
        <p:spPr>
          <a:xfrm>
            <a:off x="2884118" y="3355487"/>
            <a:ext cx="2602282" cy="923330"/>
          </a:xfrm>
          <a:prstGeom prst="rect">
            <a:avLst/>
          </a:prstGeom>
          <a:noFill/>
        </p:spPr>
        <p:txBody>
          <a:bodyPr wrap="square">
            <a:spAutoFit/>
          </a:bodyPr>
          <a:lstStyle/>
          <a:p>
            <a:r>
              <a:rPr lang="fr-FR" dirty="0"/>
              <a:t>22 formateurs référents</a:t>
            </a:r>
          </a:p>
          <a:p>
            <a:r>
              <a:rPr lang="fr-FR" dirty="0"/>
              <a:t>17 formateurs </a:t>
            </a:r>
            <a:r>
              <a:rPr lang="fr-FR" dirty="0" err="1"/>
              <a:t>FFVoile</a:t>
            </a:r>
            <a:endParaRPr lang="fr-FR" dirty="0"/>
          </a:p>
          <a:p>
            <a:endParaRPr lang="fr-FR" dirty="0"/>
          </a:p>
        </p:txBody>
      </p:sp>
      <p:sp>
        <p:nvSpPr>
          <p:cNvPr id="6" name="ZoneTexte 5">
            <a:extLst>
              <a:ext uri="{FF2B5EF4-FFF2-40B4-BE49-F238E27FC236}">
                <a16:creationId xmlns:a16="http://schemas.microsoft.com/office/drawing/2014/main" id="{D8225EB3-766A-94CF-95C6-6BC5E44FBD45}"/>
              </a:ext>
            </a:extLst>
          </p:cNvPr>
          <p:cNvSpPr txBox="1"/>
          <p:nvPr/>
        </p:nvSpPr>
        <p:spPr>
          <a:xfrm>
            <a:off x="2884118" y="2893822"/>
            <a:ext cx="6093912" cy="461665"/>
          </a:xfrm>
          <a:prstGeom prst="rect">
            <a:avLst/>
          </a:prstGeom>
          <a:noFill/>
        </p:spPr>
        <p:txBody>
          <a:bodyPr wrap="square">
            <a:spAutoFit/>
          </a:bodyPr>
          <a:lstStyle/>
          <a:p>
            <a:r>
              <a:rPr lang="fr-FR" sz="2400" b="1" dirty="0"/>
              <a:t>Formateurs 2026</a:t>
            </a:r>
          </a:p>
        </p:txBody>
      </p:sp>
      <p:sp>
        <p:nvSpPr>
          <p:cNvPr id="7" name="ZoneTexte 6">
            <a:extLst>
              <a:ext uri="{FF2B5EF4-FFF2-40B4-BE49-F238E27FC236}">
                <a16:creationId xmlns:a16="http://schemas.microsoft.com/office/drawing/2014/main" id="{CBB79965-9554-8DF6-A69B-71D4A47DBEB2}"/>
              </a:ext>
            </a:extLst>
          </p:cNvPr>
          <p:cNvSpPr txBox="1"/>
          <p:nvPr/>
        </p:nvSpPr>
        <p:spPr>
          <a:xfrm>
            <a:off x="2884118" y="4947781"/>
            <a:ext cx="8339203" cy="369332"/>
          </a:xfrm>
          <a:prstGeom prst="rect">
            <a:avLst/>
          </a:prstGeom>
          <a:noFill/>
        </p:spPr>
        <p:txBody>
          <a:bodyPr wrap="square" rtlCol="0">
            <a:spAutoFit/>
          </a:bodyPr>
          <a:lstStyle/>
          <a:p>
            <a:r>
              <a:rPr lang="fr-FR" dirty="0">
                <a:hlinkClick r:id="rId3"/>
              </a:rPr>
              <a:t>État des lieux des livrets ouverts</a:t>
            </a:r>
            <a:endParaRPr lang="fr-FR" dirty="0"/>
          </a:p>
        </p:txBody>
      </p:sp>
    </p:spTree>
    <p:extLst>
      <p:ext uri="{BB962C8B-B14F-4D97-AF65-F5344CB8AC3E}">
        <p14:creationId xmlns:p14="http://schemas.microsoft.com/office/powerpoint/2010/main" val="79025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 name="object 2"/>
          <p:cNvPicPr/>
          <p:nvPr/>
        </p:nvPicPr>
        <p:blipFill>
          <a:blip r:embed="rId2"/>
          <a:stretch/>
        </p:blipFill>
        <p:spPr>
          <a:xfrm>
            <a:off x="0" y="0"/>
            <a:ext cx="2770920" cy="5457240"/>
          </a:xfrm>
          <a:prstGeom prst="rect">
            <a:avLst/>
          </a:prstGeom>
          <a:ln w="0">
            <a:noFill/>
          </a:ln>
        </p:spPr>
      </p:pic>
      <p:pic>
        <p:nvPicPr>
          <p:cNvPr id="77" name="object 3"/>
          <p:cNvPicPr/>
          <p:nvPr/>
        </p:nvPicPr>
        <p:blipFill>
          <a:blip r:embed="rId3"/>
          <a:stretch/>
        </p:blipFill>
        <p:spPr>
          <a:xfrm>
            <a:off x="9058320" y="5295960"/>
            <a:ext cx="3123360" cy="1561320"/>
          </a:xfrm>
          <a:prstGeom prst="rect">
            <a:avLst/>
          </a:prstGeom>
          <a:ln w="0">
            <a:noFill/>
          </a:ln>
        </p:spPr>
      </p:pic>
      <p:pic>
        <p:nvPicPr>
          <p:cNvPr id="78" name="object 4"/>
          <p:cNvPicPr/>
          <p:nvPr/>
        </p:nvPicPr>
        <p:blipFill>
          <a:blip r:embed="rId4"/>
          <a:stretch/>
        </p:blipFill>
        <p:spPr>
          <a:xfrm>
            <a:off x="263520" y="5733360"/>
            <a:ext cx="3453120" cy="884880"/>
          </a:xfrm>
          <a:prstGeom prst="rect">
            <a:avLst/>
          </a:prstGeom>
          <a:ln w="0">
            <a:noFill/>
          </a:ln>
        </p:spPr>
      </p:pic>
      <p:sp>
        <p:nvSpPr>
          <p:cNvPr id="79" name="PlaceHolder 1"/>
          <p:cNvSpPr>
            <a:spLocks noGrp="1"/>
          </p:cNvSpPr>
          <p:nvPr>
            <p:ph type="title"/>
          </p:nvPr>
        </p:nvSpPr>
        <p:spPr>
          <a:xfrm>
            <a:off x="5206680" y="2241720"/>
            <a:ext cx="6310440" cy="1727280"/>
          </a:xfrm>
          <a:prstGeom prst="rect">
            <a:avLst/>
          </a:prstGeom>
          <a:noFill/>
          <a:ln w="0">
            <a:noFill/>
          </a:ln>
        </p:spPr>
        <p:txBody>
          <a:bodyPr lIns="0" tIns="81360" rIns="0" bIns="0" anchor="t">
            <a:noAutofit/>
          </a:bodyPr>
          <a:lstStyle/>
          <a:p>
            <a:pPr marL="57960" indent="-45720" defTabSz="914400">
              <a:lnSpc>
                <a:spcPts val="4320"/>
              </a:lnSpc>
              <a:spcBef>
                <a:spcPts val="641"/>
              </a:spcBef>
              <a:buNone/>
              <a:tabLst>
                <a:tab pos="0" algn="l"/>
              </a:tabLst>
            </a:pPr>
            <a:r>
              <a:rPr lang="fr-FR" sz="4000" b="1" strike="noStrike" spc="41">
                <a:solidFill>
                  <a:schemeClr val="dk1"/>
                </a:solidFill>
                <a:latin typeface="Trebuchet MS"/>
              </a:rPr>
              <a:t>PANORAMA</a:t>
            </a:r>
            <a:r>
              <a:rPr lang="fr-FR" sz="4000" b="1" strike="noStrike" spc="-386">
                <a:solidFill>
                  <a:schemeClr val="dk1"/>
                </a:solidFill>
                <a:latin typeface="Trebuchet MS"/>
              </a:rPr>
              <a:t> </a:t>
            </a:r>
            <a:r>
              <a:rPr lang="fr-FR" sz="4000" b="1" strike="noStrike" spc="-225">
                <a:solidFill>
                  <a:schemeClr val="dk1"/>
                </a:solidFill>
                <a:latin typeface="Trebuchet MS"/>
              </a:rPr>
              <a:t>ET</a:t>
            </a:r>
            <a:r>
              <a:rPr lang="fr-FR" sz="4000" b="1" strike="noStrike" spc="-386">
                <a:solidFill>
                  <a:schemeClr val="dk1"/>
                </a:solidFill>
                <a:latin typeface="Trebuchet MS"/>
              </a:rPr>
              <a:t> </a:t>
            </a:r>
            <a:r>
              <a:rPr lang="fr-FR" sz="4000" b="1" strike="noStrike" spc="-55">
                <a:solidFill>
                  <a:schemeClr val="dk1"/>
                </a:solidFill>
                <a:latin typeface="Trebuchet MS"/>
              </a:rPr>
              <a:t>ACTUALITÉS </a:t>
            </a:r>
            <a:r>
              <a:rPr lang="fr-FR" sz="4000" b="1" strike="noStrike" spc="106">
                <a:solidFill>
                  <a:schemeClr val="dk1"/>
                </a:solidFill>
                <a:latin typeface="Trebuchet MS"/>
              </a:rPr>
              <a:t>SERVICE</a:t>
            </a:r>
            <a:r>
              <a:rPr lang="fr-FR" sz="4000" b="1" strike="noStrike" spc="-375">
                <a:solidFill>
                  <a:schemeClr val="dk1"/>
                </a:solidFill>
                <a:latin typeface="Trebuchet MS"/>
              </a:rPr>
              <a:t> </a:t>
            </a:r>
            <a:r>
              <a:rPr lang="fr-FR" sz="4000" b="1" strike="noStrike" spc="-12">
                <a:solidFill>
                  <a:schemeClr val="dk1"/>
                </a:solidFill>
                <a:latin typeface="Trebuchet MS"/>
              </a:rPr>
              <a:t>DÉVELOPPEMENT</a:t>
            </a:r>
            <a:endParaRPr lang="fr-FR" sz="4000" b="0" strike="noStrike" spc="-1">
              <a:solidFill>
                <a:schemeClr val="dk1"/>
              </a:solidFill>
              <a:latin typeface="Calibri"/>
            </a:endParaRPr>
          </a:p>
        </p:txBody>
      </p:sp>
      <p:sp>
        <p:nvSpPr>
          <p:cNvPr id="80" name="object 6"/>
          <p:cNvSpPr/>
          <p:nvPr/>
        </p:nvSpPr>
        <p:spPr>
          <a:xfrm>
            <a:off x="5336280" y="1109160"/>
            <a:ext cx="6165720" cy="6224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defTabSz="914400">
              <a:lnSpc>
                <a:spcPct val="100000"/>
              </a:lnSpc>
              <a:spcBef>
                <a:spcPts val="105"/>
              </a:spcBef>
              <a:tabLst>
                <a:tab pos="0" algn="l"/>
              </a:tabLst>
            </a:pPr>
            <a:endParaRPr lang="fr-FR" sz="2400" b="0" strike="noStrike" spc="-1">
              <a:solidFill>
                <a:srgbClr val="000000"/>
              </a:solidFill>
              <a:latin typeface="Arial"/>
            </a:endParaRPr>
          </a:p>
        </p:txBody>
      </p:sp>
      <p:sp>
        <p:nvSpPr>
          <p:cNvPr id="81" name="object 8"/>
          <p:cNvSpPr/>
          <p:nvPr/>
        </p:nvSpPr>
        <p:spPr>
          <a:xfrm>
            <a:off x="2223720" y="4208040"/>
            <a:ext cx="4784760" cy="11095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2400" b="0" strike="noStrike" spc="-46">
                <a:solidFill>
                  <a:srgbClr val="000000"/>
                </a:solidFill>
                <a:latin typeface="Trebuchet MS"/>
                <a:ea typeface="ＭＳ Ｐゴシック"/>
              </a:rPr>
              <a:t>indicateurs</a:t>
            </a:r>
            <a:r>
              <a:rPr lang="fr-FR" sz="2400" b="0" strike="noStrike" spc="-202">
                <a:solidFill>
                  <a:srgbClr val="000000"/>
                </a:solidFill>
                <a:latin typeface="Trebuchet MS"/>
                <a:ea typeface="ＭＳ Ｐゴシック"/>
              </a:rPr>
              <a:t> </a:t>
            </a:r>
            <a:r>
              <a:rPr lang="fr-FR" sz="2400" b="0" strike="noStrike" spc="-41">
                <a:solidFill>
                  <a:srgbClr val="000000"/>
                </a:solidFill>
                <a:latin typeface="Trebuchet MS"/>
                <a:ea typeface="ＭＳ Ｐゴシック"/>
              </a:rPr>
              <a:t>avec</a:t>
            </a:r>
            <a:r>
              <a:rPr lang="fr-FR" sz="2400" b="0" strike="noStrike" spc="-191">
                <a:solidFill>
                  <a:srgbClr val="000000"/>
                </a:solidFill>
                <a:latin typeface="Trebuchet MS"/>
                <a:ea typeface="ＭＳ Ｐゴシック"/>
              </a:rPr>
              <a:t> </a:t>
            </a:r>
            <a:r>
              <a:rPr lang="fr-FR" sz="2400" b="0" strike="noStrike" spc="-52">
                <a:solidFill>
                  <a:srgbClr val="000000"/>
                </a:solidFill>
                <a:latin typeface="Trebuchet MS"/>
                <a:ea typeface="ＭＳ Ｐゴシック"/>
              </a:rPr>
              <a:t>la</a:t>
            </a:r>
            <a:r>
              <a:rPr lang="fr-FR" sz="2400" b="0" strike="noStrike" spc="-202">
                <a:solidFill>
                  <a:srgbClr val="000000"/>
                </a:solidFill>
                <a:latin typeface="Trebuchet MS"/>
                <a:ea typeface="ＭＳ Ｐゴシック"/>
              </a:rPr>
              <a:t> </a:t>
            </a:r>
            <a:r>
              <a:rPr lang="fr-FR" sz="2400" b="0" strike="noStrike" spc="-46">
                <a:solidFill>
                  <a:srgbClr val="000000"/>
                </a:solidFill>
                <a:latin typeface="Trebuchet MS"/>
                <a:ea typeface="ＭＳ Ｐゴシック"/>
              </a:rPr>
              <a:t>vue</a:t>
            </a:r>
            <a:r>
              <a:rPr lang="fr-FR" sz="2400" b="0" strike="noStrike" spc="-211">
                <a:solidFill>
                  <a:srgbClr val="000000"/>
                </a:solidFill>
                <a:latin typeface="Trebuchet MS"/>
                <a:ea typeface="ＭＳ Ｐゴシック"/>
              </a:rPr>
              <a:t> </a:t>
            </a:r>
            <a:r>
              <a:rPr lang="fr-FR" sz="2400" b="0" strike="noStrike" spc="-75">
                <a:solidFill>
                  <a:srgbClr val="000000"/>
                </a:solidFill>
                <a:latin typeface="Trebuchet MS"/>
                <a:ea typeface="ＭＳ Ｐゴシック"/>
              </a:rPr>
              <a:t>multi</a:t>
            </a:r>
            <a:r>
              <a:rPr lang="fr-FR" sz="2400" b="0" strike="noStrike" spc="-191">
                <a:solidFill>
                  <a:srgbClr val="000000"/>
                </a:solidFill>
                <a:latin typeface="Trebuchet MS"/>
                <a:ea typeface="ＭＳ Ｐゴシック"/>
              </a:rPr>
              <a:t> </a:t>
            </a:r>
            <a:r>
              <a:rPr lang="fr-FR" sz="2400" b="0" strike="noStrike" spc="-12">
                <a:solidFill>
                  <a:srgbClr val="000000"/>
                </a:solidFill>
                <a:latin typeface="Trebuchet MS"/>
                <a:ea typeface="ＭＳ Ｐゴシック"/>
              </a:rPr>
              <a:t>années </a:t>
            </a:r>
            <a:r>
              <a:rPr lang="fr-FR" sz="2400" b="0" strike="noStrike" spc="-26">
                <a:solidFill>
                  <a:srgbClr val="000000"/>
                </a:solidFill>
                <a:latin typeface="Trebuchet MS"/>
                <a:ea typeface="ＭＳ Ｐゴシック"/>
              </a:rPr>
              <a:t>disponible</a:t>
            </a:r>
            <a:r>
              <a:rPr lang="fr-FR" sz="2400" b="0" strike="noStrike" spc="-171">
                <a:solidFill>
                  <a:srgbClr val="000000"/>
                </a:solidFill>
                <a:latin typeface="Trebuchet MS"/>
                <a:ea typeface="ＭＳ Ｐゴシック"/>
              </a:rPr>
              <a:t> </a:t>
            </a:r>
            <a:r>
              <a:rPr lang="fr-FR" sz="2400" b="0" strike="noStrike" spc="-1">
                <a:solidFill>
                  <a:srgbClr val="000000"/>
                </a:solidFill>
                <a:latin typeface="Trebuchet MS"/>
                <a:ea typeface="ＭＳ Ｐゴシック"/>
              </a:rPr>
              <a:t>sur</a:t>
            </a:r>
            <a:r>
              <a:rPr lang="fr-FR" sz="2400" b="0" strike="noStrike" spc="-185">
                <a:solidFill>
                  <a:srgbClr val="000000"/>
                </a:solidFill>
                <a:latin typeface="Trebuchet MS"/>
                <a:ea typeface="ＭＳ Ｐゴシック"/>
              </a:rPr>
              <a:t> </a:t>
            </a:r>
            <a:r>
              <a:rPr lang="fr-FR" sz="2400" b="0" strike="noStrike" spc="-80">
                <a:solidFill>
                  <a:srgbClr val="000000"/>
                </a:solidFill>
                <a:latin typeface="Trebuchet MS"/>
                <a:ea typeface="ＭＳ Ｐゴシック"/>
              </a:rPr>
              <a:t>le</a:t>
            </a:r>
            <a:r>
              <a:rPr lang="fr-FR" sz="2400" b="0" strike="noStrike" spc="-202">
                <a:solidFill>
                  <a:srgbClr val="000000"/>
                </a:solidFill>
                <a:latin typeface="Trebuchet MS"/>
                <a:ea typeface="ＭＳ Ｐゴシック"/>
              </a:rPr>
              <a:t> </a:t>
            </a:r>
            <a:r>
              <a:rPr lang="fr-FR" sz="2400" b="0" strike="noStrike" spc="-21">
                <a:solidFill>
                  <a:srgbClr val="000000"/>
                </a:solidFill>
                <a:latin typeface="Trebuchet MS"/>
                <a:ea typeface="ＭＳ Ｐゴシック"/>
              </a:rPr>
              <a:t>site </a:t>
            </a:r>
            <a:r>
              <a:rPr lang="fr-FR" sz="2400" b="0" u="heavy" strike="noStrike" spc="-97">
                <a:solidFill>
                  <a:srgbClr val="467885"/>
                </a:solidFill>
                <a:uFill>
                  <a:solidFill>
                    <a:srgbClr val="467885"/>
                  </a:solidFill>
                </a:uFill>
                <a:latin typeface="Trebuchet MS"/>
                <a:ea typeface="ＭＳ Ｐゴシック"/>
                <a:hlinkClick r:id="rId5"/>
              </a:rPr>
              <a:t>https://indicateurs.ffvoile.fr/</a:t>
            </a:r>
            <a:endParaRPr lang="fr-FR" sz="2400" b="0" strike="noStrike" spc="-1">
              <a:solidFill>
                <a:srgbClr val="000000"/>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2621520" y="271080"/>
            <a:ext cx="9690480" cy="50328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3200" b="1" strike="noStrike" cap="all" spc="-1">
                <a:solidFill>
                  <a:schemeClr val="dk2"/>
                </a:solidFill>
                <a:latin typeface="Arial"/>
                <a:ea typeface="ＭＳ Ｐゴシック"/>
              </a:rPr>
              <a:t>Formateurs et référents CQP IV</a:t>
            </a:r>
            <a:endParaRPr lang="fr-FR" sz="3200" b="0" strike="noStrike" spc="-1">
              <a:solidFill>
                <a:schemeClr val="dk1"/>
              </a:solidFill>
              <a:latin typeface="Arial"/>
            </a:endParaRPr>
          </a:p>
        </p:txBody>
      </p:sp>
      <p:pic>
        <p:nvPicPr>
          <p:cNvPr id="353" name="Image 6" descr="Une image contenant texte, capture d’écran, nombre, Police&#10;&#10;Le contenu généré par l’IA peut être incorrect."/>
          <p:cNvPicPr/>
          <p:nvPr/>
        </p:nvPicPr>
        <p:blipFill>
          <a:blip r:embed="rId2"/>
          <a:stretch/>
        </p:blipFill>
        <p:spPr>
          <a:xfrm>
            <a:off x="234360" y="1143000"/>
            <a:ext cx="5506200" cy="4491720"/>
          </a:xfrm>
          <a:prstGeom prst="rect">
            <a:avLst/>
          </a:prstGeom>
          <a:ln w="0">
            <a:noFill/>
          </a:ln>
        </p:spPr>
      </p:pic>
      <p:pic>
        <p:nvPicPr>
          <p:cNvPr id="354" name="Image 8" descr="Une image contenant texte, capture d’écran, nombre, Police&#10;&#10;Le contenu généré par l’IA peut être incorrect."/>
          <p:cNvPicPr/>
          <p:nvPr/>
        </p:nvPicPr>
        <p:blipFill>
          <a:blip r:embed="rId3"/>
          <a:stretch/>
        </p:blipFill>
        <p:spPr>
          <a:xfrm>
            <a:off x="6183879" y="1373040"/>
            <a:ext cx="5622480" cy="548496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919D291-2FCD-DAA8-A392-1092B6F87BD9}"/>
              </a:ext>
            </a:extLst>
          </p:cNvPr>
          <p:cNvSpPr txBox="1"/>
          <p:nvPr/>
        </p:nvSpPr>
        <p:spPr>
          <a:xfrm>
            <a:off x="2884118" y="1104802"/>
            <a:ext cx="6998918" cy="2031325"/>
          </a:xfrm>
          <a:prstGeom prst="rect">
            <a:avLst/>
          </a:prstGeom>
          <a:noFill/>
        </p:spPr>
        <p:txBody>
          <a:bodyPr wrap="square">
            <a:spAutoFit/>
          </a:bodyPr>
          <a:lstStyle/>
          <a:p>
            <a:r>
              <a:rPr lang="fr-FR" dirty="0"/>
              <a:t>Habilitation de la formation : importance du premier jour déclaré</a:t>
            </a:r>
          </a:p>
          <a:p>
            <a:r>
              <a:rPr lang="fr-FR" dirty="0"/>
              <a:t>Créer des cohortes sur la plateforme de formation CQP IV</a:t>
            </a:r>
          </a:p>
          <a:p>
            <a:r>
              <a:rPr lang="fr-FR" dirty="0"/>
              <a:t>Badge prévention des violences</a:t>
            </a:r>
          </a:p>
          <a:p>
            <a:endParaRPr lang="fr-FR" dirty="0"/>
          </a:p>
          <a:p>
            <a:r>
              <a:rPr lang="fr-FR" dirty="0"/>
              <a:t>Heure des épreuves certificatives</a:t>
            </a:r>
          </a:p>
          <a:p>
            <a:endParaRPr lang="fr-FR" dirty="0"/>
          </a:p>
          <a:p>
            <a:endParaRPr lang="fr-FR" dirty="0"/>
          </a:p>
        </p:txBody>
      </p:sp>
      <p:sp>
        <p:nvSpPr>
          <p:cNvPr id="4" name="ZoneTexte 3">
            <a:extLst>
              <a:ext uri="{FF2B5EF4-FFF2-40B4-BE49-F238E27FC236}">
                <a16:creationId xmlns:a16="http://schemas.microsoft.com/office/drawing/2014/main" id="{D2D2F068-0C50-F3A6-656F-CD5BF99837B6}"/>
              </a:ext>
            </a:extLst>
          </p:cNvPr>
          <p:cNvSpPr txBox="1"/>
          <p:nvPr/>
        </p:nvSpPr>
        <p:spPr>
          <a:xfrm>
            <a:off x="2884118" y="216166"/>
            <a:ext cx="6093912" cy="461665"/>
          </a:xfrm>
          <a:prstGeom prst="rect">
            <a:avLst/>
          </a:prstGeom>
          <a:noFill/>
        </p:spPr>
        <p:txBody>
          <a:bodyPr wrap="square">
            <a:spAutoFit/>
          </a:bodyPr>
          <a:lstStyle/>
          <a:p>
            <a:r>
              <a:rPr lang="fr-FR" sz="2400" b="1" dirty="0"/>
              <a:t>Vigilance 2026</a:t>
            </a:r>
          </a:p>
        </p:txBody>
      </p:sp>
    </p:spTree>
    <p:extLst>
      <p:ext uri="{BB962C8B-B14F-4D97-AF65-F5344CB8AC3E}">
        <p14:creationId xmlns:p14="http://schemas.microsoft.com/office/powerpoint/2010/main" val="1311584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F9FBEC9-8B70-9973-0197-792A6CB57765}"/>
              </a:ext>
            </a:extLst>
          </p:cNvPr>
          <p:cNvSpPr txBox="1"/>
          <p:nvPr/>
        </p:nvSpPr>
        <p:spPr>
          <a:xfrm>
            <a:off x="2884118" y="216166"/>
            <a:ext cx="6093912" cy="461665"/>
          </a:xfrm>
          <a:prstGeom prst="rect">
            <a:avLst/>
          </a:prstGeom>
          <a:noFill/>
        </p:spPr>
        <p:txBody>
          <a:bodyPr wrap="square">
            <a:spAutoFit/>
          </a:bodyPr>
          <a:lstStyle/>
          <a:p>
            <a:r>
              <a:rPr lang="fr-FR" sz="2400" b="1" dirty="0"/>
              <a:t>TFP CDSSA</a:t>
            </a:r>
          </a:p>
        </p:txBody>
      </p:sp>
      <p:sp>
        <p:nvSpPr>
          <p:cNvPr id="4" name="ZoneTexte 3">
            <a:extLst>
              <a:ext uri="{FF2B5EF4-FFF2-40B4-BE49-F238E27FC236}">
                <a16:creationId xmlns:a16="http://schemas.microsoft.com/office/drawing/2014/main" id="{91A204D9-61A2-3209-BFB9-B4F1104B4D47}"/>
              </a:ext>
            </a:extLst>
          </p:cNvPr>
          <p:cNvSpPr txBox="1"/>
          <p:nvPr/>
        </p:nvSpPr>
        <p:spPr>
          <a:xfrm>
            <a:off x="140918" y="841042"/>
            <a:ext cx="6093912" cy="369332"/>
          </a:xfrm>
          <a:prstGeom prst="rect">
            <a:avLst/>
          </a:prstGeom>
          <a:noFill/>
        </p:spPr>
        <p:txBody>
          <a:bodyPr wrap="square">
            <a:spAutoFit/>
          </a:bodyPr>
          <a:lstStyle/>
          <a:p>
            <a:r>
              <a:rPr lang="fr-FR" dirty="0">
                <a:hlinkClick r:id="rId2"/>
              </a:rPr>
              <a:t>Présentation de la formation</a:t>
            </a:r>
            <a:endParaRPr lang="fr-FR" dirty="0"/>
          </a:p>
        </p:txBody>
      </p:sp>
      <p:sp>
        <p:nvSpPr>
          <p:cNvPr id="6" name="ZoneTexte 5">
            <a:extLst>
              <a:ext uri="{FF2B5EF4-FFF2-40B4-BE49-F238E27FC236}">
                <a16:creationId xmlns:a16="http://schemas.microsoft.com/office/drawing/2014/main" id="{8C45B397-5C37-A577-3B38-8335D4C06C72}"/>
              </a:ext>
            </a:extLst>
          </p:cNvPr>
          <p:cNvSpPr txBox="1"/>
          <p:nvPr/>
        </p:nvSpPr>
        <p:spPr>
          <a:xfrm>
            <a:off x="140918" y="1373585"/>
            <a:ext cx="2652386" cy="369332"/>
          </a:xfrm>
          <a:prstGeom prst="rect">
            <a:avLst/>
          </a:prstGeom>
          <a:noFill/>
        </p:spPr>
        <p:txBody>
          <a:bodyPr wrap="square">
            <a:spAutoFit/>
          </a:bodyPr>
          <a:lstStyle/>
          <a:p>
            <a:r>
              <a:rPr lang="fr-FR" dirty="0">
                <a:hlinkClick r:id="rId3"/>
              </a:rPr>
              <a:t>Vidéo de présentation</a:t>
            </a:r>
            <a:endParaRPr lang="fr-FR" dirty="0"/>
          </a:p>
        </p:txBody>
      </p:sp>
      <p:sp>
        <p:nvSpPr>
          <p:cNvPr id="8" name="ZoneTexte 7">
            <a:extLst>
              <a:ext uri="{FF2B5EF4-FFF2-40B4-BE49-F238E27FC236}">
                <a16:creationId xmlns:a16="http://schemas.microsoft.com/office/drawing/2014/main" id="{81C56347-DC2D-1CCF-04C3-B4291A41AC8C}"/>
              </a:ext>
            </a:extLst>
          </p:cNvPr>
          <p:cNvSpPr txBox="1"/>
          <p:nvPr/>
        </p:nvSpPr>
        <p:spPr>
          <a:xfrm>
            <a:off x="0" y="5832292"/>
            <a:ext cx="3755373" cy="369332"/>
          </a:xfrm>
          <a:prstGeom prst="rect">
            <a:avLst/>
          </a:prstGeom>
          <a:noFill/>
        </p:spPr>
        <p:txBody>
          <a:bodyPr wrap="square" rtlCol="0">
            <a:spAutoFit/>
          </a:bodyPr>
          <a:lstStyle/>
          <a:p>
            <a:r>
              <a:rPr lang="fr-FR" dirty="0"/>
              <a:t>Formulaire de pré-positionnement</a:t>
            </a:r>
          </a:p>
        </p:txBody>
      </p:sp>
      <p:pic>
        <p:nvPicPr>
          <p:cNvPr id="9" name="Image 8">
            <a:extLst>
              <a:ext uri="{FF2B5EF4-FFF2-40B4-BE49-F238E27FC236}">
                <a16:creationId xmlns:a16="http://schemas.microsoft.com/office/drawing/2014/main" id="{A8633399-EB80-A43C-8809-8D57E3C89A9F}"/>
              </a:ext>
            </a:extLst>
          </p:cNvPr>
          <p:cNvPicPr>
            <a:picLocks noChangeAspect="1"/>
          </p:cNvPicPr>
          <p:nvPr/>
        </p:nvPicPr>
        <p:blipFill>
          <a:blip r:embed="rId4"/>
          <a:stretch>
            <a:fillRect/>
          </a:stretch>
        </p:blipFill>
        <p:spPr>
          <a:xfrm>
            <a:off x="726858" y="3675032"/>
            <a:ext cx="2157260" cy="2157260"/>
          </a:xfrm>
          <a:prstGeom prst="rect">
            <a:avLst/>
          </a:prstGeom>
        </p:spPr>
      </p:pic>
      <p:sp>
        <p:nvSpPr>
          <p:cNvPr id="10" name="ZoneTexte 9">
            <a:extLst>
              <a:ext uri="{FF2B5EF4-FFF2-40B4-BE49-F238E27FC236}">
                <a16:creationId xmlns:a16="http://schemas.microsoft.com/office/drawing/2014/main" id="{B362933D-40DF-1425-7FBC-955A01319BB6}"/>
              </a:ext>
            </a:extLst>
          </p:cNvPr>
          <p:cNvSpPr txBox="1"/>
          <p:nvPr/>
        </p:nvSpPr>
        <p:spPr>
          <a:xfrm>
            <a:off x="140918" y="1916482"/>
            <a:ext cx="3967619" cy="369332"/>
          </a:xfrm>
          <a:prstGeom prst="rect">
            <a:avLst/>
          </a:prstGeom>
          <a:noFill/>
        </p:spPr>
        <p:txBody>
          <a:bodyPr wrap="square" rtlCol="0">
            <a:spAutoFit/>
          </a:bodyPr>
          <a:lstStyle/>
          <a:p>
            <a:r>
              <a:rPr lang="fr-FR" dirty="0">
                <a:hlinkClick r:id="rId5"/>
              </a:rPr>
              <a:t>Newsletter club</a:t>
            </a:r>
            <a:endParaRPr lang="fr-FR" dirty="0"/>
          </a:p>
        </p:txBody>
      </p:sp>
      <p:sp>
        <p:nvSpPr>
          <p:cNvPr id="12" name="ZoneTexte 11">
            <a:extLst>
              <a:ext uri="{FF2B5EF4-FFF2-40B4-BE49-F238E27FC236}">
                <a16:creationId xmlns:a16="http://schemas.microsoft.com/office/drawing/2014/main" id="{3622C901-D0D6-B9D8-2B1D-DDE6AB46A6CB}"/>
              </a:ext>
            </a:extLst>
          </p:cNvPr>
          <p:cNvSpPr txBox="1"/>
          <p:nvPr/>
        </p:nvSpPr>
        <p:spPr>
          <a:xfrm>
            <a:off x="5023983" y="1500983"/>
            <a:ext cx="6118964" cy="120032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fr-FR" dirty="0"/>
              <a:t>« C’est un temps essentiel pour prendre du recul. On se rend compte qu’on est parfois un peu isolés et qu’il faut replacer notre association dans son environnement, notamment au sein de la Fédération. »</a:t>
            </a:r>
          </a:p>
        </p:txBody>
      </p:sp>
      <p:sp>
        <p:nvSpPr>
          <p:cNvPr id="14" name="ZoneTexte 13">
            <a:extLst>
              <a:ext uri="{FF2B5EF4-FFF2-40B4-BE49-F238E27FC236}">
                <a16:creationId xmlns:a16="http://schemas.microsoft.com/office/drawing/2014/main" id="{44192836-DD48-1BAA-EF33-1DBFA47A0110}"/>
              </a:ext>
            </a:extLst>
          </p:cNvPr>
          <p:cNvSpPr txBox="1"/>
          <p:nvPr/>
        </p:nvSpPr>
        <p:spPr>
          <a:xfrm>
            <a:off x="5853483" y="3062799"/>
            <a:ext cx="6118964" cy="92333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r>
              <a:rPr lang="fr-FR" dirty="0"/>
              <a:t>« Les finalités sont atteintes : on dézoome pour prendre de la hauteur, tout en voyant plus précisément notre situation. »</a:t>
            </a:r>
          </a:p>
        </p:txBody>
      </p:sp>
      <p:sp>
        <p:nvSpPr>
          <p:cNvPr id="16" name="ZoneTexte 15">
            <a:extLst>
              <a:ext uri="{FF2B5EF4-FFF2-40B4-BE49-F238E27FC236}">
                <a16:creationId xmlns:a16="http://schemas.microsoft.com/office/drawing/2014/main" id="{2292D681-87C7-C080-7151-35F7A35731EB}"/>
              </a:ext>
            </a:extLst>
          </p:cNvPr>
          <p:cNvSpPr txBox="1"/>
          <p:nvPr/>
        </p:nvSpPr>
        <p:spPr>
          <a:xfrm>
            <a:off x="4337137" y="4347616"/>
            <a:ext cx="6118964" cy="646331"/>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r>
              <a:rPr lang="fr-FR" dirty="0"/>
              <a:t>« L’appui des formateurs sur une vraie problématique terrain fait toute la différence. »</a:t>
            </a:r>
          </a:p>
        </p:txBody>
      </p:sp>
      <p:sp>
        <p:nvSpPr>
          <p:cNvPr id="18" name="ZoneTexte 17">
            <a:extLst>
              <a:ext uri="{FF2B5EF4-FFF2-40B4-BE49-F238E27FC236}">
                <a16:creationId xmlns:a16="http://schemas.microsoft.com/office/drawing/2014/main" id="{30CE9402-C338-59C9-C673-D089BFC16234}"/>
              </a:ext>
            </a:extLst>
          </p:cNvPr>
          <p:cNvSpPr txBox="1"/>
          <p:nvPr/>
        </p:nvSpPr>
        <p:spPr>
          <a:xfrm>
            <a:off x="3974231" y="5185961"/>
            <a:ext cx="6118964" cy="64633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r>
              <a:rPr lang="fr-FR" dirty="0"/>
              <a:t>« Ça ouvre une vision différente sur l’environnement et la concurrence réelle. »</a:t>
            </a:r>
          </a:p>
        </p:txBody>
      </p:sp>
    </p:spTree>
    <p:extLst>
      <p:ext uri="{BB962C8B-B14F-4D97-AF65-F5344CB8AC3E}">
        <p14:creationId xmlns:p14="http://schemas.microsoft.com/office/powerpoint/2010/main" val="3781178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laceHolder 1"/>
          <p:cNvSpPr>
            <a:spLocks noGrp="1"/>
          </p:cNvSpPr>
          <p:nvPr>
            <p:ph type="title"/>
          </p:nvPr>
        </p:nvSpPr>
        <p:spPr>
          <a:xfrm>
            <a:off x="150828" y="1515369"/>
            <a:ext cx="11616365" cy="50328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6000" b="1" strike="noStrike" cap="all" spc="-1" dirty="0">
                <a:solidFill>
                  <a:schemeClr val="dk2"/>
                </a:solidFill>
                <a:latin typeface="Arial"/>
                <a:ea typeface="ＭＳ Ｐゴシック"/>
              </a:rPr>
              <a:t>Formation continue</a:t>
            </a:r>
            <a:endParaRPr lang="fr-FR" sz="6000" b="0" strike="noStrike" spc="-1" dirty="0">
              <a:solidFill>
                <a:schemeClr val="dk1"/>
              </a:solidFill>
              <a:latin typeface="Arial"/>
            </a:endParaRPr>
          </a:p>
        </p:txBody>
      </p:sp>
      <p:sp>
        <p:nvSpPr>
          <p:cNvPr id="356" name="ZoneTexte 2"/>
          <p:cNvSpPr/>
          <p:nvPr/>
        </p:nvSpPr>
        <p:spPr>
          <a:xfrm>
            <a:off x="4298902" y="2734878"/>
            <a:ext cx="3134285" cy="123471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250000"/>
              </a:lnSpc>
              <a:spcBef>
                <a:spcPts val="601"/>
              </a:spcBef>
              <a:spcAft>
                <a:spcPts val="601"/>
              </a:spcAft>
            </a:pPr>
            <a:r>
              <a:rPr lang="fr-FR" sz="3600" b="1" strike="noStrike" spc="-1" dirty="0">
                <a:solidFill>
                  <a:srgbClr val="061F5D"/>
                </a:solidFill>
                <a:latin typeface="Arial"/>
                <a:ea typeface="ＭＳ Ｐゴシック"/>
              </a:rPr>
              <a:t>Financement</a:t>
            </a:r>
            <a:endParaRPr lang="fr-FR" sz="3600" b="1" strike="noStrike" spc="-1" dirty="0">
              <a:solidFill>
                <a:srgbClr val="000000"/>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PlaceHolder 1"/>
          <p:cNvSpPr>
            <a:spLocks noGrp="1"/>
          </p:cNvSpPr>
          <p:nvPr>
            <p:ph type="title"/>
          </p:nvPr>
        </p:nvSpPr>
        <p:spPr>
          <a:xfrm>
            <a:off x="0" y="836640"/>
            <a:ext cx="12191400" cy="50328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3200" b="1" strike="noStrike" cap="all" spc="-1">
                <a:solidFill>
                  <a:schemeClr val="dk2"/>
                </a:solidFill>
                <a:latin typeface="Arial"/>
                <a:ea typeface="ＭＳ Ｐゴシック"/>
              </a:rPr>
              <a:t>AFDAS</a:t>
            </a:r>
            <a:endParaRPr lang="fr-FR" sz="3200" b="0" strike="noStrike" spc="-1">
              <a:solidFill>
                <a:schemeClr val="dk1"/>
              </a:solidFill>
              <a:latin typeface="Arial"/>
            </a:endParaRPr>
          </a:p>
        </p:txBody>
      </p:sp>
      <p:sp>
        <p:nvSpPr>
          <p:cNvPr id="358" name="ZoneTexte 1"/>
          <p:cNvSpPr/>
          <p:nvPr/>
        </p:nvSpPr>
        <p:spPr>
          <a:xfrm>
            <a:off x="2966400" y="1392840"/>
            <a:ext cx="645696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0" strike="noStrike" spc="-1">
                <a:solidFill>
                  <a:schemeClr val="accent2">
                    <a:lumMod val="50000"/>
                  </a:schemeClr>
                </a:solidFill>
                <a:latin typeface="Arial"/>
                <a:ea typeface="ＭＳ Ｐゴシック"/>
              </a:rPr>
              <a:t>Révision des plafonds de financements</a:t>
            </a:r>
            <a:endParaRPr lang="fr-FR" sz="2800" b="0" strike="noStrike" spc="-1">
              <a:solidFill>
                <a:srgbClr val="000000"/>
              </a:solidFill>
              <a:latin typeface="Arial"/>
            </a:endParaRPr>
          </a:p>
        </p:txBody>
      </p:sp>
      <p:sp>
        <p:nvSpPr>
          <p:cNvPr id="359" name="ZoneTexte 2"/>
          <p:cNvSpPr/>
          <p:nvPr/>
        </p:nvSpPr>
        <p:spPr>
          <a:xfrm>
            <a:off x="1093680" y="3281040"/>
            <a:ext cx="3515760" cy="1186920"/>
          </a:xfrm>
          <a:prstGeom prst="rect">
            <a:avLst/>
          </a:prstGeom>
          <a:noFill/>
          <a:ln w="0">
            <a:solidFill>
              <a:srgbClr val="3366CC">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strike="noStrike" spc="-1">
                <a:solidFill>
                  <a:schemeClr val="accent2">
                    <a:lumMod val="50000"/>
                  </a:schemeClr>
                </a:solidFill>
                <a:latin typeface="Arial"/>
                <a:ea typeface="ＭＳ Ｐゴシック"/>
              </a:rPr>
              <a:t>Formation légale, vous disposez d’un plafond à 40€/h et dans la limite de 1100€ ou 1800€ selon la taille du centre</a:t>
            </a:r>
            <a:endParaRPr lang="fr-FR" sz="1800" b="0" strike="noStrike" spc="-1">
              <a:solidFill>
                <a:srgbClr val="000000"/>
              </a:solidFill>
              <a:latin typeface="Arial"/>
            </a:endParaRPr>
          </a:p>
        </p:txBody>
      </p:sp>
      <p:sp>
        <p:nvSpPr>
          <p:cNvPr id="360" name="ZoneTexte 4"/>
          <p:cNvSpPr/>
          <p:nvPr/>
        </p:nvSpPr>
        <p:spPr>
          <a:xfrm>
            <a:off x="6195240" y="3297600"/>
            <a:ext cx="4007520" cy="363960"/>
          </a:xfrm>
          <a:prstGeom prst="rect">
            <a:avLst/>
          </a:prstGeom>
          <a:noFill/>
          <a:ln w="0">
            <a:solidFill>
              <a:srgbClr val="3366CC">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strike="noStrike" spc="-1">
                <a:solidFill>
                  <a:schemeClr val="accent2">
                    <a:lumMod val="50000"/>
                  </a:schemeClr>
                </a:solidFill>
                <a:latin typeface="Arial"/>
                <a:ea typeface="ＭＳ Ｐゴシック"/>
              </a:rPr>
              <a:t>formations de moins de 70h : 32€/h</a:t>
            </a:r>
            <a:endParaRPr lang="fr-FR" sz="1800" b="0" strike="noStrike" spc="-1">
              <a:solidFill>
                <a:srgbClr val="000000"/>
              </a:solidFill>
              <a:latin typeface="Arial"/>
            </a:endParaRPr>
          </a:p>
        </p:txBody>
      </p:sp>
      <p:sp>
        <p:nvSpPr>
          <p:cNvPr id="361" name="ZoneTexte 5"/>
          <p:cNvSpPr/>
          <p:nvPr/>
        </p:nvSpPr>
        <p:spPr>
          <a:xfrm>
            <a:off x="6195240" y="3836520"/>
            <a:ext cx="4007520" cy="638280"/>
          </a:xfrm>
          <a:prstGeom prst="rect">
            <a:avLst/>
          </a:prstGeom>
          <a:noFill/>
          <a:ln w="0">
            <a:solidFill>
              <a:srgbClr val="3366CC">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strike="noStrike" spc="-1">
                <a:solidFill>
                  <a:schemeClr val="accent2">
                    <a:lumMod val="50000"/>
                  </a:schemeClr>
                </a:solidFill>
                <a:latin typeface="Arial"/>
                <a:ea typeface="ＭＳ Ｐゴシック"/>
              </a:rPr>
              <a:t>plus de 70h : 10€ ou 12€/h selon le niveau de formation</a:t>
            </a:r>
            <a:endParaRPr lang="fr-FR" sz="1800" b="0" strike="noStrike" spc="-1">
              <a:solidFill>
                <a:srgbClr val="000000"/>
              </a:solidFill>
              <a:latin typeface="Arial"/>
            </a:endParaRPr>
          </a:p>
        </p:txBody>
      </p:sp>
      <p:sp>
        <p:nvSpPr>
          <p:cNvPr id="362" name="ZoneTexte 6"/>
          <p:cNvSpPr/>
          <p:nvPr/>
        </p:nvSpPr>
        <p:spPr>
          <a:xfrm>
            <a:off x="3468960" y="5527440"/>
            <a:ext cx="3826800" cy="912600"/>
          </a:xfrm>
          <a:prstGeom prst="rect">
            <a:avLst/>
          </a:prstGeom>
          <a:noFill/>
          <a:ln w="0">
            <a:solidFill>
              <a:srgbClr val="3366CC">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strike="noStrike" spc="-1">
                <a:solidFill>
                  <a:schemeClr val="accent2">
                    <a:lumMod val="50000"/>
                  </a:schemeClr>
                </a:solidFill>
                <a:latin typeface="Arial"/>
                <a:ea typeface="ＭＳ Ｐゴシック"/>
              </a:rPr>
              <a:t>Dépôt des demandes : 2 périodes</a:t>
            </a:r>
            <a:endParaRPr lang="fr-FR" sz="1800" b="0" strike="noStrike" spc="-1">
              <a:solidFill>
                <a:srgbClr val="000000"/>
              </a:solidFill>
              <a:latin typeface="Arial"/>
            </a:endParaRPr>
          </a:p>
          <a:p>
            <a:pPr defTabSz="914400">
              <a:lnSpc>
                <a:spcPct val="100000"/>
              </a:lnSpc>
            </a:pPr>
            <a:r>
              <a:rPr lang="fr-FR" sz="1800" b="0" strike="noStrike" spc="-1">
                <a:solidFill>
                  <a:schemeClr val="accent2">
                    <a:lumMod val="50000"/>
                  </a:schemeClr>
                </a:solidFill>
                <a:latin typeface="Arial"/>
                <a:ea typeface="ＭＳ Ｐゴシック"/>
              </a:rPr>
              <a:t>	 janvier -&gt; aout</a:t>
            </a:r>
            <a:endParaRPr lang="fr-FR" sz="1800" b="0" strike="noStrike" spc="-1">
              <a:solidFill>
                <a:srgbClr val="000000"/>
              </a:solidFill>
              <a:latin typeface="Arial"/>
            </a:endParaRPr>
          </a:p>
          <a:p>
            <a:pPr defTabSz="914400">
              <a:lnSpc>
                <a:spcPct val="100000"/>
              </a:lnSpc>
            </a:pPr>
            <a:r>
              <a:rPr lang="fr-FR" sz="1800" b="0" strike="noStrike" spc="-1">
                <a:solidFill>
                  <a:schemeClr val="accent2">
                    <a:lumMod val="50000"/>
                  </a:schemeClr>
                </a:solidFill>
                <a:latin typeface="Arial"/>
                <a:ea typeface="ＭＳ Ｐゴシック"/>
              </a:rPr>
              <a:t>	septembre-&gt; décembre</a:t>
            </a:r>
            <a:endParaRPr lang="fr-FR" sz="1800" b="0" strike="noStrike" spc="-1">
              <a:solidFill>
                <a:srgbClr val="000000"/>
              </a:solidFill>
              <a:latin typeface="Arial"/>
            </a:endParaRPr>
          </a:p>
        </p:txBody>
      </p:sp>
      <p:sp>
        <p:nvSpPr>
          <p:cNvPr id="363" name="Flèche : gauche 8"/>
          <p:cNvSpPr/>
          <p:nvPr/>
        </p:nvSpPr>
        <p:spPr>
          <a:xfrm rot="19003200">
            <a:off x="6983640" y="4836240"/>
            <a:ext cx="989280" cy="367200"/>
          </a:xfrm>
          <a:prstGeom prst="leftArrow">
            <a:avLst>
              <a:gd name="adj1" fmla="val 50000"/>
              <a:gd name="adj2" fmla="val 50000"/>
            </a:avLst>
          </a:prstGeom>
          <a:solidFill>
            <a:srgbClr val="0099CC"/>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a typeface="ＭＳ Ｐゴシック"/>
            </a:endParaRPr>
          </a:p>
        </p:txBody>
      </p:sp>
      <p:sp>
        <p:nvSpPr>
          <p:cNvPr id="364" name="ZoneTexte 3"/>
          <p:cNvSpPr/>
          <p:nvPr/>
        </p:nvSpPr>
        <p:spPr>
          <a:xfrm>
            <a:off x="1362240" y="2720880"/>
            <a:ext cx="29786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strike="noStrike" spc="-1">
                <a:solidFill>
                  <a:schemeClr val="accent2">
                    <a:lumMod val="50000"/>
                  </a:schemeClr>
                </a:solidFill>
                <a:latin typeface="Arial"/>
                <a:ea typeface="ＭＳ Ｐゴシック"/>
              </a:rPr>
              <a:t>Plan de formation Légale</a:t>
            </a:r>
            <a:endParaRPr lang="fr-FR" sz="1800" b="0" strike="noStrike" spc="-1">
              <a:solidFill>
                <a:srgbClr val="000000"/>
              </a:solidFill>
              <a:latin typeface="Arial"/>
            </a:endParaRPr>
          </a:p>
        </p:txBody>
      </p:sp>
      <p:sp>
        <p:nvSpPr>
          <p:cNvPr id="365" name="ZoneTexte 9"/>
          <p:cNvSpPr/>
          <p:nvPr/>
        </p:nvSpPr>
        <p:spPr>
          <a:xfrm>
            <a:off x="6230520" y="2720880"/>
            <a:ext cx="3936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strike="noStrike" spc="-1">
                <a:solidFill>
                  <a:schemeClr val="accent2">
                    <a:lumMod val="50000"/>
                  </a:schemeClr>
                </a:solidFill>
                <a:latin typeface="Arial"/>
                <a:ea typeface="ＭＳ Ｐゴシック"/>
              </a:rPr>
              <a:t>Plan de formation conventionnelle</a:t>
            </a:r>
            <a:endParaRPr lang="fr-FR" sz="1800" b="0" strike="noStrike" spc="-1">
              <a:solidFill>
                <a:srgbClr val="000000"/>
              </a:solidFill>
              <a:latin typeface="Arial"/>
            </a:endParaRPr>
          </a:p>
        </p:txBody>
      </p:sp>
      <p:sp>
        <p:nvSpPr>
          <p:cNvPr id="366" name="Flèche : gauche 11"/>
          <p:cNvSpPr/>
          <p:nvPr/>
        </p:nvSpPr>
        <p:spPr>
          <a:xfrm rot="13385400">
            <a:off x="2958480" y="4821120"/>
            <a:ext cx="989280" cy="367200"/>
          </a:xfrm>
          <a:prstGeom prst="leftArrow">
            <a:avLst>
              <a:gd name="adj1" fmla="val 50000"/>
              <a:gd name="adj2" fmla="val 50000"/>
            </a:avLst>
          </a:prstGeom>
          <a:solidFill>
            <a:srgbClr val="0099CC"/>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a typeface="ＭＳ Ｐゴシック"/>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0" y="836640"/>
            <a:ext cx="12191400" cy="503280"/>
          </a:xfrm>
          <a:prstGeom prst="rect">
            <a:avLst/>
          </a:prstGeom>
          <a:noFill/>
          <a:ln w="0">
            <a:noFill/>
          </a:ln>
        </p:spPr>
        <p:txBody>
          <a:bodyPr lIns="90000" tIns="45000" rIns="90000" bIns="45000" anchor="t">
            <a:noAutofit/>
          </a:bodyPr>
          <a:lstStyle/>
          <a:p>
            <a:pPr indent="0" algn="ctr" defTabSz="914400">
              <a:lnSpc>
                <a:spcPct val="100000"/>
              </a:lnSpc>
              <a:buNone/>
              <a:tabLst>
                <a:tab pos="0" algn="l"/>
              </a:tabLst>
            </a:pPr>
            <a:r>
              <a:rPr lang="fr-FR" sz="3200" b="1" strike="noStrike" cap="all" spc="-1">
                <a:solidFill>
                  <a:schemeClr val="dk2"/>
                </a:solidFill>
                <a:latin typeface="Arial"/>
                <a:ea typeface="ＭＳ Ｐゴシック"/>
              </a:rPr>
              <a:t>AFDAS</a:t>
            </a:r>
            <a:endParaRPr lang="fr-FR" sz="3200" b="0" strike="noStrike" spc="-1">
              <a:solidFill>
                <a:schemeClr val="dk1"/>
              </a:solidFill>
              <a:latin typeface="Arial"/>
            </a:endParaRPr>
          </a:p>
        </p:txBody>
      </p:sp>
      <p:pic>
        <p:nvPicPr>
          <p:cNvPr id="368" name="Image 3"/>
          <p:cNvPicPr/>
          <p:nvPr/>
        </p:nvPicPr>
        <p:blipFill>
          <a:blip r:embed="rId2"/>
          <a:stretch/>
        </p:blipFill>
        <p:spPr>
          <a:xfrm>
            <a:off x="2174400" y="1444680"/>
            <a:ext cx="7842600" cy="441324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object 2"/>
          <p:cNvSpPr/>
          <p:nvPr/>
        </p:nvSpPr>
        <p:spPr>
          <a:xfrm>
            <a:off x="1156680" y="5187600"/>
            <a:ext cx="3842280" cy="8352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800" b="0" strike="noStrike" spc="-52">
                <a:solidFill>
                  <a:srgbClr val="000000"/>
                </a:solidFill>
                <a:latin typeface="Trebuchet MS"/>
                <a:ea typeface="ＭＳ Ｐゴシック"/>
              </a:rPr>
              <a:t>Newsletter</a:t>
            </a:r>
            <a:r>
              <a:rPr lang="fr-FR" sz="1800" b="0" strike="noStrike" spc="-92">
                <a:solidFill>
                  <a:srgbClr val="000000"/>
                </a:solidFill>
                <a:latin typeface="Trebuchet MS"/>
                <a:ea typeface="ＭＳ Ｐゴシック"/>
              </a:rPr>
              <a:t> </a:t>
            </a:r>
            <a:r>
              <a:rPr lang="fr-FR" sz="1800" b="0" strike="noStrike" spc="-60">
                <a:solidFill>
                  <a:srgbClr val="000000"/>
                </a:solidFill>
                <a:latin typeface="Trebuchet MS"/>
                <a:ea typeface="ＭＳ Ｐゴシック"/>
              </a:rPr>
              <a:t>le</a:t>
            </a:r>
            <a:r>
              <a:rPr lang="fr-FR" sz="1800" b="0" strike="noStrike" spc="-126">
                <a:solidFill>
                  <a:srgbClr val="000000"/>
                </a:solidFill>
                <a:latin typeface="Trebuchet MS"/>
                <a:ea typeface="ＭＳ Ｐゴシック"/>
              </a:rPr>
              <a:t> </a:t>
            </a:r>
            <a:r>
              <a:rPr lang="fr-FR" sz="1800" b="0" strike="noStrike" spc="-12">
                <a:solidFill>
                  <a:srgbClr val="000000"/>
                </a:solidFill>
                <a:latin typeface="Trebuchet MS"/>
                <a:ea typeface="ＭＳ Ｐゴシック"/>
              </a:rPr>
              <a:t>club</a:t>
            </a:r>
            <a:r>
              <a:rPr lang="fr-FR" sz="1800" b="0" strike="noStrike" spc="-140">
                <a:solidFill>
                  <a:srgbClr val="000000"/>
                </a:solidFill>
                <a:latin typeface="Trebuchet MS"/>
                <a:ea typeface="ＭＳ Ｐゴシック"/>
              </a:rPr>
              <a:t> </a:t>
            </a:r>
            <a:r>
              <a:rPr lang="fr-FR" sz="1800" b="0" strike="noStrike" spc="-1">
                <a:solidFill>
                  <a:srgbClr val="000000"/>
                </a:solidFill>
                <a:latin typeface="Trebuchet MS"/>
                <a:ea typeface="ＭＳ Ｐゴシック"/>
              </a:rPr>
              <a:t>des</a:t>
            </a:r>
            <a:r>
              <a:rPr lang="fr-FR" sz="1800" b="0" strike="noStrike" spc="-106">
                <a:solidFill>
                  <a:srgbClr val="000000"/>
                </a:solidFill>
                <a:latin typeface="Trebuchet MS"/>
                <a:ea typeface="ＭＳ Ｐゴシック"/>
              </a:rPr>
              <a:t> </a:t>
            </a:r>
            <a:r>
              <a:rPr lang="fr-FR" sz="1800" b="0" strike="noStrike" spc="-12">
                <a:solidFill>
                  <a:srgbClr val="000000"/>
                </a:solidFill>
                <a:latin typeface="Trebuchet MS"/>
                <a:ea typeface="ＭＳ Ｐゴシック"/>
              </a:rPr>
              <a:t>EFVoile</a:t>
            </a:r>
            <a:endParaRPr lang="fr-FR" sz="1800" b="0" strike="noStrike" spc="-1">
              <a:solidFill>
                <a:srgbClr val="000000"/>
              </a:solidFill>
              <a:latin typeface="Arial"/>
            </a:endParaRPr>
          </a:p>
          <a:p>
            <a:pPr marL="12600" defTabSz="914400">
              <a:lnSpc>
                <a:spcPct val="100000"/>
              </a:lnSpc>
              <a:tabLst>
                <a:tab pos="0" algn="l"/>
              </a:tabLst>
            </a:pPr>
            <a:r>
              <a:rPr lang="fr-FR" sz="1800" b="0" u="sng" strike="noStrike" spc="-35">
                <a:solidFill>
                  <a:srgbClr val="467885"/>
                </a:solidFill>
                <a:uFill>
                  <a:solidFill>
                    <a:srgbClr val="467885"/>
                  </a:solidFill>
                </a:uFill>
                <a:latin typeface="Trebuchet MS"/>
                <a:ea typeface="ＭＳ Ｐゴシック"/>
                <a:hlinkClick r:id="rId2"/>
              </a:rPr>
              <a:t>Le</a:t>
            </a:r>
            <a:r>
              <a:rPr lang="fr-FR" sz="1800" b="0" u="sng" strike="noStrike" spc="-111">
                <a:solidFill>
                  <a:srgbClr val="467885"/>
                </a:solidFill>
                <a:uFill>
                  <a:solidFill>
                    <a:srgbClr val="467885"/>
                  </a:solidFill>
                </a:uFill>
                <a:latin typeface="Trebuchet MS"/>
                <a:ea typeface="ＭＳ Ｐゴシック"/>
                <a:hlinkClick r:id="rId2"/>
              </a:rPr>
              <a:t> </a:t>
            </a:r>
            <a:r>
              <a:rPr lang="fr-FR" sz="1800" b="0" u="sng" strike="noStrike" spc="-1">
                <a:solidFill>
                  <a:srgbClr val="467885"/>
                </a:solidFill>
                <a:uFill>
                  <a:solidFill>
                    <a:srgbClr val="467885"/>
                  </a:solidFill>
                </a:uFill>
                <a:latin typeface="Trebuchet MS"/>
                <a:ea typeface="ＭＳ Ｐゴシック"/>
                <a:hlinkClick r:id="rId2"/>
              </a:rPr>
              <a:t>Club</a:t>
            </a:r>
            <a:r>
              <a:rPr lang="fr-FR" sz="1800" b="0" u="sng" strike="noStrike" spc="-120">
                <a:solidFill>
                  <a:srgbClr val="467885"/>
                </a:solidFill>
                <a:uFill>
                  <a:solidFill>
                    <a:srgbClr val="467885"/>
                  </a:solidFill>
                </a:uFill>
                <a:latin typeface="Trebuchet MS"/>
                <a:ea typeface="ＭＳ Ｐゴシック"/>
                <a:hlinkClick r:id="rId2"/>
              </a:rPr>
              <a:t> </a:t>
            </a:r>
            <a:r>
              <a:rPr lang="fr-FR" sz="1800" b="0" u="sng" strike="noStrike" spc="-1">
                <a:solidFill>
                  <a:srgbClr val="467885"/>
                </a:solidFill>
                <a:uFill>
                  <a:solidFill>
                    <a:srgbClr val="467885"/>
                  </a:solidFill>
                </a:uFill>
                <a:latin typeface="Trebuchet MS"/>
                <a:ea typeface="ＭＳ Ｐゴシック"/>
                <a:hlinkClick r:id="rId2"/>
              </a:rPr>
              <a:t>des</a:t>
            </a:r>
            <a:r>
              <a:rPr lang="fr-FR" sz="1800" b="0" u="sng" strike="noStrike" spc="-111">
                <a:solidFill>
                  <a:srgbClr val="467885"/>
                </a:solidFill>
                <a:uFill>
                  <a:solidFill>
                    <a:srgbClr val="467885"/>
                  </a:solidFill>
                </a:uFill>
                <a:latin typeface="Trebuchet MS"/>
                <a:ea typeface="ＭＳ Ｐゴシック"/>
                <a:hlinkClick r:id="rId2"/>
              </a:rPr>
              <a:t> </a:t>
            </a:r>
            <a:r>
              <a:rPr lang="fr-FR" sz="1800" b="0" u="sng" strike="noStrike" spc="-1">
                <a:solidFill>
                  <a:srgbClr val="467885"/>
                </a:solidFill>
                <a:uFill>
                  <a:solidFill>
                    <a:srgbClr val="467885"/>
                  </a:solidFill>
                </a:uFill>
                <a:latin typeface="Trebuchet MS"/>
                <a:ea typeface="ＭＳ Ｐゴシック"/>
                <a:hlinkClick r:id="rId2"/>
              </a:rPr>
              <a:t>Ecoles</a:t>
            </a:r>
            <a:r>
              <a:rPr lang="fr-FR" sz="1800" b="0" u="sng" strike="noStrike" spc="-114">
                <a:solidFill>
                  <a:srgbClr val="467885"/>
                </a:solidFill>
                <a:uFill>
                  <a:solidFill>
                    <a:srgbClr val="467885"/>
                  </a:solidFill>
                </a:uFill>
                <a:latin typeface="Trebuchet MS"/>
                <a:ea typeface="ＭＳ Ｐゴシック"/>
                <a:hlinkClick r:id="rId2"/>
              </a:rPr>
              <a:t> </a:t>
            </a:r>
            <a:r>
              <a:rPr lang="fr-FR" sz="1800" b="0" u="sng" strike="noStrike" spc="-1">
                <a:solidFill>
                  <a:srgbClr val="467885"/>
                </a:solidFill>
                <a:uFill>
                  <a:solidFill>
                    <a:srgbClr val="467885"/>
                  </a:solidFill>
                </a:uFill>
                <a:latin typeface="Trebuchet MS"/>
                <a:ea typeface="ＭＳ Ｐゴシック"/>
                <a:hlinkClick r:id="rId2"/>
              </a:rPr>
              <a:t>Françaises</a:t>
            </a:r>
            <a:r>
              <a:rPr lang="fr-FR" sz="1800" b="0" u="sng" strike="noStrike" spc="-126">
                <a:solidFill>
                  <a:srgbClr val="467885"/>
                </a:solidFill>
                <a:uFill>
                  <a:solidFill>
                    <a:srgbClr val="467885"/>
                  </a:solidFill>
                </a:uFill>
                <a:latin typeface="Trebuchet MS"/>
                <a:ea typeface="ＭＳ Ｐゴシック"/>
                <a:hlinkClick r:id="rId2"/>
              </a:rPr>
              <a:t> </a:t>
            </a:r>
            <a:r>
              <a:rPr lang="fr-FR" sz="1800" b="0" u="sng" strike="noStrike" spc="-21">
                <a:solidFill>
                  <a:srgbClr val="467885"/>
                </a:solidFill>
                <a:uFill>
                  <a:solidFill>
                    <a:srgbClr val="467885"/>
                  </a:solidFill>
                </a:uFill>
                <a:latin typeface="Trebuchet MS"/>
                <a:ea typeface="ＭＳ Ｐゴシック"/>
                <a:hlinkClick r:id="rId2"/>
              </a:rPr>
              <a:t>de</a:t>
            </a:r>
            <a:r>
              <a:rPr lang="fr-FR" sz="1800" b="0" u="sng" strike="noStrike" spc="-120">
                <a:solidFill>
                  <a:srgbClr val="467885"/>
                </a:solidFill>
                <a:uFill>
                  <a:solidFill>
                    <a:srgbClr val="467885"/>
                  </a:solidFill>
                </a:uFill>
                <a:latin typeface="Trebuchet MS"/>
                <a:ea typeface="ＭＳ Ｐゴシック"/>
                <a:hlinkClick r:id="rId2"/>
              </a:rPr>
              <a:t> </a:t>
            </a:r>
            <a:r>
              <a:rPr lang="fr-FR" sz="1800" b="0" u="sng" strike="noStrike" spc="-12">
                <a:solidFill>
                  <a:srgbClr val="467885"/>
                </a:solidFill>
                <a:uFill>
                  <a:solidFill>
                    <a:srgbClr val="467885"/>
                  </a:solidFill>
                </a:uFill>
                <a:latin typeface="Trebuchet MS"/>
                <a:ea typeface="ＭＳ Ｐゴシック"/>
                <a:hlinkClick r:id="rId2"/>
              </a:rPr>
              <a:t>Voile</a:t>
            </a:r>
            <a:endParaRPr lang="fr-FR" sz="1800" b="0" strike="noStrike" spc="-1">
              <a:solidFill>
                <a:srgbClr val="000000"/>
              </a:solidFill>
              <a:latin typeface="Arial"/>
            </a:endParaRPr>
          </a:p>
        </p:txBody>
      </p:sp>
      <p:pic>
        <p:nvPicPr>
          <p:cNvPr id="83" name="object 3"/>
          <p:cNvPicPr/>
          <p:nvPr/>
        </p:nvPicPr>
        <p:blipFill>
          <a:blip r:embed="rId3"/>
          <a:stretch/>
        </p:blipFill>
        <p:spPr>
          <a:xfrm>
            <a:off x="1563480" y="605880"/>
            <a:ext cx="8590680" cy="448416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 name="object 2"/>
          <p:cNvPicPr/>
          <p:nvPr/>
        </p:nvPicPr>
        <p:blipFill>
          <a:blip r:embed="rId2"/>
          <a:stretch/>
        </p:blipFill>
        <p:spPr>
          <a:xfrm>
            <a:off x="9013320" y="3603600"/>
            <a:ext cx="2699280" cy="1082880"/>
          </a:xfrm>
          <a:prstGeom prst="rect">
            <a:avLst/>
          </a:prstGeom>
          <a:ln w="0">
            <a:noFill/>
          </a:ln>
        </p:spPr>
      </p:pic>
      <p:sp>
        <p:nvSpPr>
          <p:cNvPr id="85" name="object 3"/>
          <p:cNvSpPr/>
          <p:nvPr/>
        </p:nvSpPr>
        <p:spPr>
          <a:xfrm>
            <a:off x="3011400" y="2825280"/>
            <a:ext cx="339480" cy="171360"/>
          </a:xfrm>
          <a:custGeom>
            <a:avLst/>
            <a:gdLst>
              <a:gd name="textAreaLeft" fmla="*/ 0 w 339480"/>
              <a:gd name="textAreaRight" fmla="*/ 340200 w 339480"/>
              <a:gd name="textAreaTop" fmla="*/ 0 h 171360"/>
              <a:gd name="textAreaBottom" fmla="*/ 172080 h 171360"/>
            </a:gdLst>
            <a:ahLst/>
            <a:cxnLst/>
            <a:rect l="textAreaLeft" t="textAreaTop" r="textAreaRight" b="textAreaBottom"/>
            <a:pathLst>
              <a:path w="340360" h="172085">
                <a:moveTo>
                  <a:pt x="339839" y="0"/>
                </a:moveTo>
                <a:lnTo>
                  <a:pt x="0" y="0"/>
                </a:lnTo>
                <a:lnTo>
                  <a:pt x="0" y="171958"/>
                </a:lnTo>
                <a:lnTo>
                  <a:pt x="339839" y="171958"/>
                </a:lnTo>
                <a:lnTo>
                  <a:pt x="339839" y="0"/>
                </a:lnTo>
                <a:close/>
              </a:path>
            </a:pathLst>
          </a:custGeom>
          <a:solidFill>
            <a:srgbClr val="FF907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86" name="object 4"/>
          <p:cNvSpPr/>
          <p:nvPr/>
        </p:nvSpPr>
        <p:spPr>
          <a:xfrm>
            <a:off x="842760" y="2138040"/>
            <a:ext cx="339480" cy="858600"/>
          </a:xfrm>
          <a:custGeom>
            <a:avLst/>
            <a:gdLst>
              <a:gd name="textAreaLeft" fmla="*/ 0 w 339480"/>
              <a:gd name="textAreaRight" fmla="*/ 340200 w 339480"/>
              <a:gd name="textAreaTop" fmla="*/ 0 h 858600"/>
              <a:gd name="textAreaBottom" fmla="*/ 859320 h 858600"/>
            </a:gdLst>
            <a:ahLst/>
            <a:cxnLst/>
            <a:rect l="textAreaLeft" t="textAreaTop" r="textAreaRight" b="textAreaBottom"/>
            <a:pathLst>
              <a:path w="340359" h="859155">
                <a:moveTo>
                  <a:pt x="339852" y="0"/>
                </a:moveTo>
                <a:lnTo>
                  <a:pt x="0" y="0"/>
                </a:lnTo>
                <a:lnTo>
                  <a:pt x="0" y="859154"/>
                </a:lnTo>
                <a:lnTo>
                  <a:pt x="339852" y="859154"/>
                </a:lnTo>
                <a:lnTo>
                  <a:pt x="339852" y="0"/>
                </a:lnTo>
                <a:close/>
              </a:path>
            </a:pathLst>
          </a:custGeom>
          <a:solidFill>
            <a:srgbClr val="77BB9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nvGrpSpPr>
          <p:cNvPr id="87" name="object 5"/>
          <p:cNvGrpSpPr/>
          <p:nvPr/>
        </p:nvGrpSpPr>
        <p:grpSpPr>
          <a:xfrm>
            <a:off x="471240" y="2567880"/>
            <a:ext cx="3251880" cy="429840"/>
            <a:chOff x="471240" y="2567880"/>
            <a:chExt cx="3251880" cy="429840"/>
          </a:xfrm>
        </p:grpSpPr>
        <p:sp>
          <p:nvSpPr>
            <p:cNvPr id="88" name="object 6"/>
            <p:cNvSpPr/>
            <p:nvPr/>
          </p:nvSpPr>
          <p:spPr>
            <a:xfrm>
              <a:off x="1927800" y="2567880"/>
              <a:ext cx="339480" cy="429120"/>
            </a:xfrm>
            <a:custGeom>
              <a:avLst/>
              <a:gdLst>
                <a:gd name="textAreaLeft" fmla="*/ 0 w 339480"/>
                <a:gd name="textAreaRight" fmla="*/ 340200 w 339480"/>
                <a:gd name="textAreaTop" fmla="*/ 0 h 429120"/>
                <a:gd name="textAreaBottom" fmla="*/ 429840 h 429120"/>
              </a:gdLst>
              <a:ahLst/>
              <a:cxnLst/>
              <a:rect l="textAreaLeft" t="textAreaTop" r="textAreaRight" b="textAreaBottom"/>
              <a:pathLst>
                <a:path w="340360" h="429894">
                  <a:moveTo>
                    <a:pt x="339851" y="0"/>
                  </a:moveTo>
                  <a:lnTo>
                    <a:pt x="0" y="0"/>
                  </a:lnTo>
                  <a:lnTo>
                    <a:pt x="0" y="429387"/>
                  </a:lnTo>
                  <a:lnTo>
                    <a:pt x="339851" y="429387"/>
                  </a:lnTo>
                  <a:lnTo>
                    <a:pt x="339851" y="0"/>
                  </a:lnTo>
                  <a:close/>
                </a:path>
              </a:pathLst>
            </a:custGeom>
            <a:solidFill>
              <a:srgbClr val="77BB9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89" name="object 7"/>
            <p:cNvSpPr/>
            <p:nvPr/>
          </p:nvSpPr>
          <p:spPr>
            <a:xfrm>
              <a:off x="471240" y="2997360"/>
              <a:ext cx="3251880" cy="360"/>
            </a:xfrm>
            <a:custGeom>
              <a:avLst/>
              <a:gdLst>
                <a:gd name="textAreaLeft" fmla="*/ 0 w 3251880"/>
                <a:gd name="textAreaRight" fmla="*/ 3252600 w 3251880"/>
                <a:gd name="textAreaTop" fmla="*/ 0 h 360"/>
                <a:gd name="textAreaBottom" fmla="*/ 1440 h 360"/>
              </a:gdLst>
              <a:ahLst/>
              <a:cxnLst/>
              <a:rect l="textAreaLeft" t="textAreaTop" r="textAreaRight" b="textAreaBottom"/>
              <a:pathLst>
                <a:path w="3252470" h="635">
                  <a:moveTo>
                    <a:pt x="0" y="0"/>
                  </a:moveTo>
                  <a:lnTo>
                    <a:pt x="3252254" y="126"/>
                  </a:lnTo>
                </a:path>
              </a:pathLst>
            </a:custGeom>
            <a:noFill/>
            <a:ln w="9525">
              <a:solidFill>
                <a:srgbClr val="D9D9D9"/>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
        <p:nvSpPr>
          <p:cNvPr id="90" name="object 8"/>
          <p:cNvSpPr/>
          <p:nvPr/>
        </p:nvSpPr>
        <p:spPr>
          <a:xfrm>
            <a:off x="938520" y="1944000"/>
            <a:ext cx="146520" cy="154440"/>
          </a:xfrm>
          <a:prstGeom prst="rect">
            <a:avLst/>
          </a:prstGeom>
          <a:noFill/>
          <a:ln w="0">
            <a:noFill/>
          </a:ln>
        </p:spPr>
        <p:style>
          <a:lnRef idx="0">
            <a:scrgbClr r="0" g="0" b="0"/>
          </a:lnRef>
          <a:fillRef idx="0">
            <a:scrgbClr r="0" g="0" b="0"/>
          </a:fillRef>
          <a:effectRef idx="0">
            <a:scrgbClr r="0" g="0" b="0"/>
          </a:effectRef>
          <a:fontRef idx="minor"/>
        </p:style>
        <p:txBody>
          <a:bodyPr lIns="0" tIns="17280" rIns="0" bIns="0" anchor="t">
            <a:spAutoFit/>
          </a:bodyPr>
          <a:lstStyle/>
          <a:p>
            <a:pPr marL="12600" defTabSz="914400">
              <a:lnSpc>
                <a:spcPct val="100000"/>
              </a:lnSpc>
              <a:spcBef>
                <a:spcPts val="136"/>
              </a:spcBef>
              <a:tabLst>
                <a:tab pos="0" algn="l"/>
              </a:tabLst>
            </a:pPr>
            <a:r>
              <a:rPr lang="fr-FR" sz="900" b="0" strike="noStrike" spc="-26">
                <a:solidFill>
                  <a:srgbClr val="000000"/>
                </a:solidFill>
                <a:latin typeface="Calibri"/>
                <a:ea typeface="ＭＳ Ｐゴシック"/>
              </a:rPr>
              <a:t>10</a:t>
            </a:r>
            <a:endParaRPr lang="fr-FR" sz="900" b="0" strike="noStrike" spc="-1">
              <a:solidFill>
                <a:srgbClr val="000000"/>
              </a:solidFill>
              <a:latin typeface="Arial"/>
            </a:endParaRPr>
          </a:p>
        </p:txBody>
      </p:sp>
      <p:sp>
        <p:nvSpPr>
          <p:cNvPr id="91" name="object 9"/>
          <p:cNvSpPr/>
          <p:nvPr/>
        </p:nvSpPr>
        <p:spPr>
          <a:xfrm>
            <a:off x="2053080" y="2374200"/>
            <a:ext cx="84960" cy="154440"/>
          </a:xfrm>
          <a:prstGeom prst="rect">
            <a:avLst/>
          </a:prstGeom>
          <a:noFill/>
          <a:ln w="0">
            <a:noFill/>
          </a:ln>
        </p:spPr>
        <p:style>
          <a:lnRef idx="0">
            <a:scrgbClr r="0" g="0" b="0"/>
          </a:lnRef>
          <a:fillRef idx="0">
            <a:scrgbClr r="0" g="0" b="0"/>
          </a:fillRef>
          <a:effectRef idx="0">
            <a:scrgbClr r="0" g="0" b="0"/>
          </a:effectRef>
          <a:fontRef idx="minor"/>
        </p:style>
        <p:txBody>
          <a:bodyPr lIns="0" tIns="17280" rIns="0" bIns="0" anchor="t">
            <a:spAutoFit/>
          </a:bodyPr>
          <a:lstStyle/>
          <a:p>
            <a:pPr marL="12600" defTabSz="914400">
              <a:lnSpc>
                <a:spcPct val="100000"/>
              </a:lnSpc>
              <a:spcBef>
                <a:spcPts val="136"/>
              </a:spcBef>
              <a:tabLst>
                <a:tab pos="0" algn="l"/>
              </a:tabLst>
            </a:pPr>
            <a:r>
              <a:rPr lang="fr-FR" sz="900" b="0" strike="noStrike" spc="-52">
                <a:solidFill>
                  <a:srgbClr val="000000"/>
                </a:solidFill>
                <a:latin typeface="Calibri"/>
                <a:ea typeface="ＭＳ Ｐゴシック"/>
              </a:rPr>
              <a:t>5</a:t>
            </a:r>
            <a:endParaRPr lang="fr-FR" sz="900" b="0" strike="noStrike" spc="-1">
              <a:solidFill>
                <a:srgbClr val="000000"/>
              </a:solidFill>
              <a:latin typeface="Arial"/>
            </a:endParaRPr>
          </a:p>
        </p:txBody>
      </p:sp>
      <p:sp>
        <p:nvSpPr>
          <p:cNvPr id="92" name="object 10"/>
          <p:cNvSpPr/>
          <p:nvPr/>
        </p:nvSpPr>
        <p:spPr>
          <a:xfrm>
            <a:off x="3137400" y="2631960"/>
            <a:ext cx="84960" cy="154440"/>
          </a:xfrm>
          <a:prstGeom prst="rect">
            <a:avLst/>
          </a:prstGeom>
          <a:noFill/>
          <a:ln w="0">
            <a:noFill/>
          </a:ln>
        </p:spPr>
        <p:style>
          <a:lnRef idx="0">
            <a:scrgbClr r="0" g="0" b="0"/>
          </a:lnRef>
          <a:fillRef idx="0">
            <a:scrgbClr r="0" g="0" b="0"/>
          </a:fillRef>
          <a:effectRef idx="0">
            <a:scrgbClr r="0" g="0" b="0"/>
          </a:effectRef>
          <a:fontRef idx="minor"/>
        </p:style>
        <p:txBody>
          <a:bodyPr lIns="0" tIns="17280" rIns="0" bIns="0" anchor="t">
            <a:spAutoFit/>
          </a:bodyPr>
          <a:lstStyle/>
          <a:p>
            <a:pPr marL="12600" defTabSz="914400">
              <a:lnSpc>
                <a:spcPct val="100000"/>
              </a:lnSpc>
              <a:spcBef>
                <a:spcPts val="136"/>
              </a:spcBef>
              <a:tabLst>
                <a:tab pos="0" algn="l"/>
              </a:tabLst>
            </a:pPr>
            <a:r>
              <a:rPr lang="fr-FR" sz="900" b="0" strike="noStrike" spc="-52">
                <a:solidFill>
                  <a:srgbClr val="000000"/>
                </a:solidFill>
                <a:latin typeface="Calibri"/>
                <a:ea typeface="ＭＳ Ｐゴシック"/>
              </a:rPr>
              <a:t>2</a:t>
            </a:r>
            <a:endParaRPr lang="fr-FR" sz="900" b="0" strike="noStrike" spc="-1">
              <a:solidFill>
                <a:srgbClr val="000000"/>
              </a:solidFill>
              <a:latin typeface="Arial"/>
            </a:endParaRPr>
          </a:p>
        </p:txBody>
      </p:sp>
      <p:sp>
        <p:nvSpPr>
          <p:cNvPr id="93" name="object 11"/>
          <p:cNvSpPr/>
          <p:nvPr/>
        </p:nvSpPr>
        <p:spPr>
          <a:xfrm>
            <a:off x="599040" y="3074040"/>
            <a:ext cx="2995920" cy="7462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algn="ctr" defTabSz="914400">
              <a:lnSpc>
                <a:spcPct val="100000"/>
              </a:lnSpc>
              <a:spcBef>
                <a:spcPts val="99"/>
              </a:spcBef>
              <a:tabLst>
                <a:tab pos="0" algn="l"/>
              </a:tabLst>
            </a:pPr>
            <a:r>
              <a:rPr lang="fr-FR" sz="1200" b="0" strike="noStrike" spc="-1">
                <a:solidFill>
                  <a:srgbClr val="000000"/>
                </a:solidFill>
                <a:latin typeface="Calibri"/>
                <a:ea typeface="ＭＳ Ｐゴシック"/>
              </a:rPr>
              <a:t>Années</a:t>
            </a:r>
            <a:r>
              <a:rPr lang="fr-FR" sz="1200" b="0" strike="noStrike" spc="-41">
                <a:solidFill>
                  <a:srgbClr val="000000"/>
                </a:solidFill>
                <a:latin typeface="Calibri"/>
                <a:ea typeface="ＭＳ Ｐゴシック"/>
              </a:rPr>
              <a:t> </a:t>
            </a:r>
            <a:r>
              <a:rPr lang="fr-FR" sz="1200" b="0" strike="noStrike" spc="-21">
                <a:solidFill>
                  <a:srgbClr val="000000"/>
                </a:solidFill>
                <a:latin typeface="Calibri"/>
                <a:ea typeface="ＭＳ Ｐゴシック"/>
              </a:rPr>
              <a:t>1980</a:t>
            </a:r>
            <a:r>
              <a:rPr lang="fr-FR" sz="1200" b="0" strike="noStrike" spc="-1">
                <a:solidFill>
                  <a:srgbClr val="000000"/>
                </a:solidFill>
                <a:latin typeface="Calibri"/>
                <a:ea typeface="ＭＳ Ｐゴシック"/>
              </a:rPr>
              <a:t>	Années</a:t>
            </a:r>
            <a:r>
              <a:rPr lang="fr-FR" sz="1200" b="0" strike="noStrike" spc="-41">
                <a:solidFill>
                  <a:srgbClr val="000000"/>
                </a:solidFill>
                <a:latin typeface="Calibri"/>
                <a:ea typeface="ＭＳ Ｐゴシック"/>
              </a:rPr>
              <a:t> </a:t>
            </a:r>
            <a:r>
              <a:rPr lang="fr-FR" sz="1200" b="0" strike="noStrike" spc="-21">
                <a:solidFill>
                  <a:srgbClr val="000000"/>
                </a:solidFill>
                <a:latin typeface="Calibri"/>
                <a:ea typeface="ＭＳ Ｐゴシック"/>
              </a:rPr>
              <a:t>1990</a:t>
            </a:r>
            <a:r>
              <a:rPr lang="fr-FR" sz="1200" b="0" strike="noStrike" spc="-1">
                <a:solidFill>
                  <a:srgbClr val="000000"/>
                </a:solidFill>
                <a:latin typeface="Calibri"/>
                <a:ea typeface="ＭＳ Ｐゴシック"/>
              </a:rPr>
              <a:t>	Années</a:t>
            </a:r>
            <a:r>
              <a:rPr lang="fr-FR" sz="1200" b="0" strike="noStrike" spc="-41">
                <a:solidFill>
                  <a:srgbClr val="000000"/>
                </a:solidFill>
                <a:latin typeface="Calibri"/>
                <a:ea typeface="ＭＳ Ｐゴシック"/>
              </a:rPr>
              <a:t> </a:t>
            </a:r>
            <a:r>
              <a:rPr lang="fr-FR" sz="1200" b="0" strike="noStrike" spc="-21">
                <a:solidFill>
                  <a:srgbClr val="000000"/>
                </a:solidFill>
                <a:latin typeface="Calibri"/>
                <a:ea typeface="ＭＳ Ｐゴシック"/>
              </a:rPr>
              <a:t>2000</a:t>
            </a:r>
            <a:endParaRPr lang="fr-FR" sz="1200" b="0" strike="noStrike" spc="-1">
              <a:solidFill>
                <a:srgbClr val="000000"/>
              </a:solidFill>
              <a:latin typeface="Arial"/>
            </a:endParaRPr>
          </a:p>
          <a:p>
            <a:pPr algn="ctr" defTabSz="914400">
              <a:lnSpc>
                <a:spcPct val="100000"/>
              </a:lnSpc>
              <a:spcBef>
                <a:spcPts val="1460"/>
              </a:spcBef>
              <a:tabLst>
                <a:tab pos="0" algn="l"/>
              </a:tabLst>
            </a:pPr>
            <a:r>
              <a:rPr lang="fr-FR" sz="1200" b="0" i="1" strike="noStrike" spc="-1">
                <a:solidFill>
                  <a:srgbClr val="404040"/>
                </a:solidFill>
                <a:latin typeface="Calibri"/>
                <a:ea typeface="ＭＳ Ｐゴシック"/>
              </a:rPr>
              <a:t>Nombre</a:t>
            </a:r>
            <a:r>
              <a:rPr lang="fr-FR" sz="1200" b="0" i="1" strike="noStrike" spc="-26">
                <a:solidFill>
                  <a:srgbClr val="404040"/>
                </a:solidFill>
                <a:latin typeface="Calibri"/>
                <a:ea typeface="ＭＳ Ｐゴシック"/>
              </a:rPr>
              <a:t> </a:t>
            </a:r>
            <a:r>
              <a:rPr lang="fr-FR" sz="1200" b="0" i="1" strike="noStrike" spc="-1">
                <a:solidFill>
                  <a:srgbClr val="404040"/>
                </a:solidFill>
                <a:latin typeface="Calibri"/>
                <a:ea typeface="ＭＳ Ｐゴシック"/>
              </a:rPr>
              <a:t>moyen</a:t>
            </a:r>
            <a:r>
              <a:rPr lang="fr-FR" sz="1200" b="0" i="1" strike="noStrike" spc="-41">
                <a:solidFill>
                  <a:srgbClr val="404040"/>
                </a:solidFill>
                <a:latin typeface="Calibri"/>
                <a:ea typeface="ＭＳ Ｐゴシック"/>
              </a:rPr>
              <a:t> </a:t>
            </a:r>
            <a:r>
              <a:rPr lang="fr-FR" sz="1200" b="0" i="1" strike="noStrike" spc="-12">
                <a:solidFill>
                  <a:srgbClr val="404040"/>
                </a:solidFill>
                <a:latin typeface="Calibri"/>
                <a:ea typeface="ＭＳ Ｐゴシック"/>
              </a:rPr>
              <a:t>d’années</a:t>
            </a:r>
            <a:r>
              <a:rPr lang="fr-FR" sz="1200" b="0" i="1" strike="noStrike" spc="-32">
                <a:solidFill>
                  <a:srgbClr val="404040"/>
                </a:solidFill>
                <a:latin typeface="Calibri"/>
                <a:ea typeface="ＭＳ Ｐゴシック"/>
              </a:rPr>
              <a:t> </a:t>
            </a:r>
            <a:r>
              <a:rPr lang="fr-FR" sz="1200" b="0" i="1" strike="noStrike" spc="-1">
                <a:solidFill>
                  <a:srgbClr val="404040"/>
                </a:solidFill>
                <a:latin typeface="Calibri"/>
                <a:ea typeface="ＭＳ Ｐゴシック"/>
              </a:rPr>
              <a:t>de</a:t>
            </a:r>
            <a:r>
              <a:rPr lang="fr-FR" sz="1200" b="0" i="1" strike="noStrike" spc="-32">
                <a:solidFill>
                  <a:srgbClr val="404040"/>
                </a:solidFill>
                <a:latin typeface="Calibri"/>
                <a:ea typeface="ＭＳ Ｐゴシック"/>
              </a:rPr>
              <a:t> </a:t>
            </a:r>
            <a:r>
              <a:rPr lang="fr-FR" sz="1200" b="0" i="1" strike="noStrike" spc="-12">
                <a:solidFill>
                  <a:srgbClr val="404040"/>
                </a:solidFill>
                <a:latin typeface="Calibri"/>
                <a:ea typeface="ＭＳ Ｐゴシック"/>
              </a:rPr>
              <a:t>pratique</a:t>
            </a:r>
            <a:endParaRPr lang="fr-FR" sz="1200" b="0" strike="noStrike" spc="-1">
              <a:solidFill>
                <a:srgbClr val="000000"/>
              </a:solidFill>
              <a:latin typeface="Arial"/>
            </a:endParaRPr>
          </a:p>
          <a:p>
            <a:pPr algn="ctr" defTabSz="914400">
              <a:lnSpc>
                <a:spcPct val="100000"/>
              </a:lnSpc>
              <a:tabLst>
                <a:tab pos="0" algn="l"/>
              </a:tabLst>
            </a:pPr>
            <a:r>
              <a:rPr lang="fr-FR" sz="1200" b="0" i="1" strike="noStrike" spc="-1">
                <a:solidFill>
                  <a:srgbClr val="404040"/>
                </a:solidFill>
                <a:latin typeface="Calibri"/>
                <a:ea typeface="ＭＳ Ｐゴシック"/>
              </a:rPr>
              <a:t>dans</a:t>
            </a:r>
            <a:r>
              <a:rPr lang="fr-FR" sz="1200" b="0" i="1" strike="noStrike" spc="-21">
                <a:solidFill>
                  <a:srgbClr val="404040"/>
                </a:solidFill>
                <a:latin typeface="Calibri"/>
                <a:ea typeface="ＭＳ Ｐゴシック"/>
              </a:rPr>
              <a:t> </a:t>
            </a:r>
            <a:r>
              <a:rPr lang="fr-FR" sz="1200" b="0" i="1" strike="noStrike" spc="-1">
                <a:solidFill>
                  <a:srgbClr val="404040"/>
                </a:solidFill>
                <a:latin typeface="Calibri"/>
                <a:ea typeface="ＭＳ Ｐゴシック"/>
              </a:rPr>
              <a:t>la</a:t>
            </a:r>
            <a:r>
              <a:rPr lang="fr-FR" sz="1200" b="0" i="1" strike="noStrike" spc="-32">
                <a:solidFill>
                  <a:srgbClr val="404040"/>
                </a:solidFill>
                <a:latin typeface="Calibri"/>
                <a:ea typeface="ＭＳ Ｐゴシック"/>
              </a:rPr>
              <a:t> </a:t>
            </a:r>
            <a:r>
              <a:rPr lang="fr-FR" sz="1200" b="0" i="1" strike="noStrike" spc="-1">
                <a:solidFill>
                  <a:srgbClr val="404040"/>
                </a:solidFill>
                <a:latin typeface="Calibri"/>
                <a:ea typeface="ＭＳ Ｐゴシック"/>
              </a:rPr>
              <a:t>même</a:t>
            </a:r>
            <a:r>
              <a:rPr lang="fr-FR" sz="1200" b="0" i="1" strike="noStrike" spc="-7">
                <a:solidFill>
                  <a:srgbClr val="404040"/>
                </a:solidFill>
                <a:latin typeface="Calibri"/>
                <a:ea typeface="ＭＳ Ｐゴシック"/>
              </a:rPr>
              <a:t> </a:t>
            </a:r>
            <a:r>
              <a:rPr lang="fr-FR" sz="1200" b="0" i="1" strike="noStrike" spc="-12">
                <a:solidFill>
                  <a:srgbClr val="404040"/>
                </a:solidFill>
                <a:latin typeface="Calibri"/>
                <a:ea typeface="ＭＳ Ｐゴシック"/>
              </a:rPr>
              <a:t>discipline</a:t>
            </a:r>
            <a:endParaRPr lang="fr-FR" sz="1200" b="0" strike="noStrike" spc="-1">
              <a:solidFill>
                <a:srgbClr val="000000"/>
              </a:solidFill>
              <a:latin typeface="Arial"/>
            </a:endParaRPr>
          </a:p>
        </p:txBody>
      </p:sp>
      <p:sp>
        <p:nvSpPr>
          <p:cNvPr id="94" name="object 12"/>
          <p:cNvSpPr/>
          <p:nvPr/>
        </p:nvSpPr>
        <p:spPr>
          <a:xfrm>
            <a:off x="542880" y="1482480"/>
            <a:ext cx="2266920" cy="2264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defTabSz="914400">
              <a:lnSpc>
                <a:spcPct val="100000"/>
              </a:lnSpc>
              <a:spcBef>
                <a:spcPts val="105"/>
              </a:spcBef>
              <a:tabLst>
                <a:tab pos="0" algn="l"/>
              </a:tabLst>
            </a:pPr>
            <a:r>
              <a:rPr lang="fr-FR" sz="1400" b="1" strike="noStrike" spc="-1">
                <a:solidFill>
                  <a:srgbClr val="000000"/>
                </a:solidFill>
                <a:latin typeface="Calibri"/>
                <a:ea typeface="ＭＳ Ｐゴシック"/>
              </a:rPr>
              <a:t>UNE</a:t>
            </a:r>
            <a:r>
              <a:rPr lang="fr-FR" sz="1400" b="1" strike="noStrike" spc="-41">
                <a:solidFill>
                  <a:srgbClr val="000000"/>
                </a:solidFill>
                <a:latin typeface="Calibri"/>
                <a:ea typeface="ＭＳ Ｐゴシック"/>
              </a:rPr>
              <a:t> </a:t>
            </a:r>
            <a:r>
              <a:rPr lang="fr-FR" sz="1400" b="1" strike="noStrike" spc="-12">
                <a:solidFill>
                  <a:srgbClr val="000000"/>
                </a:solidFill>
                <a:latin typeface="Calibri"/>
                <a:ea typeface="ＭＳ Ｐゴシック"/>
              </a:rPr>
              <a:t>PRATIQUE</a:t>
            </a:r>
            <a:r>
              <a:rPr lang="fr-FR" sz="1400" b="1" strike="noStrike" spc="-35">
                <a:solidFill>
                  <a:srgbClr val="000000"/>
                </a:solidFill>
                <a:latin typeface="Calibri"/>
                <a:ea typeface="ＭＳ Ｐゴシック"/>
              </a:rPr>
              <a:t> </a:t>
            </a:r>
            <a:r>
              <a:rPr lang="fr-FR" sz="1400" b="1" strike="noStrike" spc="-1">
                <a:solidFill>
                  <a:srgbClr val="000000"/>
                </a:solidFill>
                <a:latin typeface="Calibri"/>
                <a:ea typeface="ＭＳ Ｐゴシック"/>
              </a:rPr>
              <a:t>MOINS</a:t>
            </a:r>
            <a:r>
              <a:rPr lang="fr-FR" sz="1400" b="1" strike="noStrike" spc="-26">
                <a:solidFill>
                  <a:srgbClr val="000000"/>
                </a:solidFill>
                <a:latin typeface="Calibri"/>
                <a:ea typeface="ＭＳ Ｐゴシック"/>
              </a:rPr>
              <a:t> </a:t>
            </a:r>
            <a:r>
              <a:rPr lang="fr-FR" sz="1400" b="1" strike="noStrike" spc="-12">
                <a:solidFill>
                  <a:srgbClr val="000000"/>
                </a:solidFill>
                <a:latin typeface="Calibri"/>
                <a:ea typeface="ＭＳ Ｐゴシック"/>
              </a:rPr>
              <a:t>STABLE</a:t>
            </a:r>
            <a:endParaRPr lang="fr-FR" sz="1400" b="0" strike="noStrike" spc="-1">
              <a:solidFill>
                <a:srgbClr val="000000"/>
              </a:solidFill>
              <a:latin typeface="Arial"/>
            </a:endParaRPr>
          </a:p>
        </p:txBody>
      </p:sp>
      <p:sp>
        <p:nvSpPr>
          <p:cNvPr id="95" name="object 13"/>
          <p:cNvSpPr/>
          <p:nvPr/>
        </p:nvSpPr>
        <p:spPr>
          <a:xfrm>
            <a:off x="542880" y="4402440"/>
            <a:ext cx="2622600" cy="2257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400" b="1" strike="noStrike" spc="-1">
                <a:solidFill>
                  <a:srgbClr val="000000"/>
                </a:solidFill>
                <a:latin typeface="Calibri"/>
                <a:ea typeface="ＭＳ Ｐゴシック"/>
              </a:rPr>
              <a:t>DES</a:t>
            </a:r>
            <a:r>
              <a:rPr lang="fr-FR" sz="1400" b="1" strike="noStrike" spc="-41">
                <a:solidFill>
                  <a:srgbClr val="000000"/>
                </a:solidFill>
                <a:latin typeface="Calibri"/>
                <a:ea typeface="ＭＳ Ｐゴシック"/>
              </a:rPr>
              <a:t> </a:t>
            </a:r>
            <a:r>
              <a:rPr lang="fr-FR" sz="1400" b="1" strike="noStrike" spc="-21">
                <a:solidFill>
                  <a:srgbClr val="000000"/>
                </a:solidFill>
                <a:latin typeface="Calibri"/>
                <a:ea typeface="ＭＳ Ｐゴシック"/>
              </a:rPr>
              <a:t>ADULTES</a:t>
            </a:r>
            <a:r>
              <a:rPr lang="fr-FR" sz="1400" b="1" strike="noStrike" spc="-35">
                <a:solidFill>
                  <a:srgbClr val="000000"/>
                </a:solidFill>
                <a:latin typeface="Calibri"/>
                <a:ea typeface="ＭＳ Ｐゴシック"/>
              </a:rPr>
              <a:t> </a:t>
            </a:r>
            <a:r>
              <a:rPr lang="fr-FR" sz="1400" b="1" strike="noStrike" spc="-1">
                <a:solidFill>
                  <a:srgbClr val="000000"/>
                </a:solidFill>
                <a:latin typeface="Calibri"/>
                <a:ea typeface="ＭＳ Ｐゴシック"/>
              </a:rPr>
              <a:t>SURTOUT</a:t>
            </a:r>
            <a:r>
              <a:rPr lang="fr-FR" sz="1400" b="1" strike="noStrike" spc="-46">
                <a:solidFill>
                  <a:srgbClr val="000000"/>
                </a:solidFill>
                <a:latin typeface="Calibri"/>
                <a:ea typeface="ＭＳ Ｐゴシック"/>
              </a:rPr>
              <a:t> </a:t>
            </a:r>
            <a:r>
              <a:rPr lang="fr-FR" sz="1400" b="1" strike="noStrike" spc="-1">
                <a:solidFill>
                  <a:srgbClr val="000000"/>
                </a:solidFill>
                <a:latin typeface="Calibri"/>
                <a:ea typeface="ＭＳ Ｐゴシック"/>
              </a:rPr>
              <a:t>HORS</a:t>
            </a:r>
            <a:r>
              <a:rPr lang="fr-FR" sz="1400" b="1" strike="noStrike" spc="-35">
                <a:solidFill>
                  <a:srgbClr val="000000"/>
                </a:solidFill>
                <a:latin typeface="Calibri"/>
                <a:ea typeface="ＭＳ Ｐゴシック"/>
              </a:rPr>
              <a:t> </a:t>
            </a:r>
            <a:r>
              <a:rPr lang="fr-FR" sz="1400" b="1" strike="noStrike" spc="-21">
                <a:solidFill>
                  <a:srgbClr val="000000"/>
                </a:solidFill>
                <a:latin typeface="Calibri"/>
                <a:ea typeface="ＭＳ Ｐゴシック"/>
              </a:rPr>
              <a:t>CLUB</a:t>
            </a:r>
            <a:endParaRPr lang="fr-FR" sz="1400" b="0" strike="noStrike" spc="-1">
              <a:solidFill>
                <a:srgbClr val="000000"/>
              </a:solidFill>
              <a:latin typeface="Arial"/>
            </a:endParaRPr>
          </a:p>
        </p:txBody>
      </p:sp>
      <p:sp>
        <p:nvSpPr>
          <p:cNvPr id="96" name="object 14"/>
          <p:cNvSpPr/>
          <p:nvPr/>
        </p:nvSpPr>
        <p:spPr>
          <a:xfrm>
            <a:off x="4513680" y="1482120"/>
            <a:ext cx="2406600" cy="2264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defTabSz="914400">
              <a:lnSpc>
                <a:spcPct val="100000"/>
              </a:lnSpc>
              <a:spcBef>
                <a:spcPts val="105"/>
              </a:spcBef>
              <a:tabLst>
                <a:tab pos="0" algn="l"/>
              </a:tabLst>
            </a:pPr>
            <a:r>
              <a:rPr lang="fr-FR" sz="1400" b="1" strike="noStrike" spc="-1">
                <a:solidFill>
                  <a:srgbClr val="000000"/>
                </a:solidFill>
                <a:latin typeface="Calibri"/>
                <a:ea typeface="ＭＳ Ｐゴシック"/>
              </a:rPr>
              <a:t>DES</a:t>
            </a:r>
            <a:r>
              <a:rPr lang="fr-FR" sz="1400" b="1" strike="noStrike" spc="-46">
                <a:solidFill>
                  <a:srgbClr val="000000"/>
                </a:solidFill>
                <a:latin typeface="Calibri"/>
                <a:ea typeface="ＭＳ Ｐゴシック"/>
              </a:rPr>
              <a:t> </a:t>
            </a:r>
            <a:r>
              <a:rPr lang="fr-FR" sz="1400" b="1" strike="noStrike" spc="-1">
                <a:solidFill>
                  <a:srgbClr val="000000"/>
                </a:solidFill>
                <a:latin typeface="Calibri"/>
                <a:ea typeface="ＭＳ Ｐゴシック"/>
              </a:rPr>
              <a:t>JEUNES</a:t>
            </a:r>
            <a:r>
              <a:rPr lang="fr-FR" sz="1400" b="1" strike="noStrike" spc="-35">
                <a:solidFill>
                  <a:srgbClr val="000000"/>
                </a:solidFill>
                <a:latin typeface="Calibri"/>
                <a:ea typeface="ＭＳ Ｐゴシック"/>
              </a:rPr>
              <a:t> </a:t>
            </a:r>
            <a:r>
              <a:rPr lang="fr-FR" sz="1400" b="1" strike="noStrike" spc="-1">
                <a:solidFill>
                  <a:srgbClr val="000000"/>
                </a:solidFill>
                <a:latin typeface="Calibri"/>
                <a:ea typeface="ＭＳ Ｐゴシック"/>
              </a:rPr>
              <a:t>DÉJÀ</a:t>
            </a:r>
            <a:r>
              <a:rPr lang="fr-FR" sz="1400" b="1" strike="noStrike" spc="-35">
                <a:solidFill>
                  <a:srgbClr val="000000"/>
                </a:solidFill>
                <a:latin typeface="Calibri"/>
                <a:ea typeface="ＭＳ Ｐゴシック"/>
              </a:rPr>
              <a:t> </a:t>
            </a:r>
            <a:r>
              <a:rPr lang="fr-FR" sz="1400" b="1" strike="noStrike" spc="-1">
                <a:solidFill>
                  <a:srgbClr val="000000"/>
                </a:solidFill>
                <a:latin typeface="Calibri"/>
                <a:ea typeface="ＭＳ Ｐゴシック"/>
              </a:rPr>
              <a:t>TOUS</a:t>
            </a:r>
            <a:r>
              <a:rPr lang="fr-FR" sz="1400" b="1" strike="noStrike" spc="-52">
                <a:solidFill>
                  <a:srgbClr val="000000"/>
                </a:solidFill>
                <a:latin typeface="Calibri"/>
                <a:ea typeface="ＭＳ Ｐゴシック"/>
              </a:rPr>
              <a:t> </a:t>
            </a:r>
            <a:r>
              <a:rPr lang="fr-FR" sz="1400" b="1" strike="noStrike" spc="-1">
                <a:solidFill>
                  <a:srgbClr val="000000"/>
                </a:solidFill>
                <a:latin typeface="Calibri"/>
                <a:ea typeface="ＭＳ Ｐゴシック"/>
              </a:rPr>
              <a:t>EN</a:t>
            </a:r>
            <a:r>
              <a:rPr lang="fr-FR" sz="1400" b="1" strike="noStrike" spc="-35">
                <a:solidFill>
                  <a:srgbClr val="000000"/>
                </a:solidFill>
                <a:latin typeface="Calibri"/>
                <a:ea typeface="ＭＳ Ｐゴシック"/>
              </a:rPr>
              <a:t> </a:t>
            </a:r>
            <a:r>
              <a:rPr lang="fr-FR" sz="1400" b="1" strike="noStrike" spc="-21">
                <a:solidFill>
                  <a:srgbClr val="000000"/>
                </a:solidFill>
                <a:latin typeface="Calibri"/>
                <a:ea typeface="ＭＳ Ｐゴシック"/>
              </a:rPr>
              <a:t>CLUB</a:t>
            </a:r>
            <a:endParaRPr lang="fr-FR" sz="1400" b="0" strike="noStrike" spc="-1">
              <a:solidFill>
                <a:srgbClr val="000000"/>
              </a:solidFill>
              <a:latin typeface="Arial"/>
            </a:endParaRPr>
          </a:p>
        </p:txBody>
      </p:sp>
      <p:sp>
        <p:nvSpPr>
          <p:cNvPr id="97" name="object 15"/>
          <p:cNvSpPr/>
          <p:nvPr/>
        </p:nvSpPr>
        <p:spPr>
          <a:xfrm>
            <a:off x="4404960" y="4403160"/>
            <a:ext cx="2463120" cy="2257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400" b="1" strike="noStrike" spc="-1">
                <a:solidFill>
                  <a:srgbClr val="000000"/>
                </a:solidFill>
                <a:latin typeface="Calibri"/>
                <a:ea typeface="ＭＳ Ｐゴシック"/>
              </a:rPr>
              <a:t>UN</a:t>
            </a:r>
            <a:r>
              <a:rPr lang="fr-FR" sz="1400" b="1" strike="noStrike" spc="-12">
                <a:solidFill>
                  <a:srgbClr val="000000"/>
                </a:solidFill>
                <a:latin typeface="Calibri"/>
                <a:ea typeface="ＭＳ Ｐゴシック"/>
              </a:rPr>
              <a:t> </a:t>
            </a:r>
            <a:r>
              <a:rPr lang="fr-FR" sz="1400" b="1" strike="noStrike" spc="-1">
                <a:solidFill>
                  <a:srgbClr val="000000"/>
                </a:solidFill>
                <a:latin typeface="Calibri"/>
                <a:ea typeface="ＭＳ Ｐゴシック"/>
              </a:rPr>
              <a:t>RÔLE</a:t>
            </a:r>
            <a:r>
              <a:rPr lang="fr-FR" sz="1400" b="1" strike="noStrike" spc="-12">
                <a:solidFill>
                  <a:srgbClr val="000000"/>
                </a:solidFill>
                <a:latin typeface="Calibri"/>
                <a:ea typeface="ＭＳ Ｐゴシック"/>
              </a:rPr>
              <a:t> TERRITORIAL</a:t>
            </a:r>
            <a:r>
              <a:rPr lang="fr-FR" sz="1400" b="1" strike="noStrike" spc="-41">
                <a:solidFill>
                  <a:srgbClr val="000000"/>
                </a:solidFill>
                <a:latin typeface="Calibri"/>
                <a:ea typeface="ＭＳ Ｐゴシック"/>
              </a:rPr>
              <a:t> </a:t>
            </a:r>
            <a:r>
              <a:rPr lang="fr-FR" sz="1400" b="1" strike="noStrike" spc="-12">
                <a:solidFill>
                  <a:srgbClr val="000000"/>
                </a:solidFill>
                <a:latin typeface="Calibri"/>
                <a:ea typeface="ＭＳ Ｐゴシック"/>
              </a:rPr>
              <a:t>RECONNU</a:t>
            </a:r>
            <a:endParaRPr lang="fr-FR" sz="1400" b="0" strike="noStrike" spc="-1">
              <a:solidFill>
                <a:srgbClr val="000000"/>
              </a:solidFill>
              <a:latin typeface="Arial"/>
            </a:endParaRPr>
          </a:p>
        </p:txBody>
      </p:sp>
      <p:sp>
        <p:nvSpPr>
          <p:cNvPr id="98" name="object 16"/>
          <p:cNvSpPr/>
          <p:nvPr/>
        </p:nvSpPr>
        <p:spPr>
          <a:xfrm>
            <a:off x="9013320" y="1435680"/>
            <a:ext cx="2703240" cy="489600"/>
          </a:xfrm>
          <a:prstGeom prst="rect">
            <a:avLst/>
          </a:prstGeom>
          <a:solidFill>
            <a:srgbClr val="FF2A6C"/>
          </a:solidFill>
          <a:ln w="0">
            <a:noFill/>
          </a:ln>
        </p:spPr>
        <p:style>
          <a:lnRef idx="0">
            <a:scrgbClr r="0" g="0" b="0"/>
          </a:lnRef>
          <a:fillRef idx="0">
            <a:scrgbClr r="0" g="0" b="0"/>
          </a:fillRef>
          <a:effectRef idx="0">
            <a:scrgbClr r="0" g="0" b="0"/>
          </a:effectRef>
          <a:fontRef idx="minor"/>
        </p:style>
        <p:txBody>
          <a:bodyPr lIns="0" tIns="63000" rIns="0" bIns="0" anchor="t">
            <a:spAutoFit/>
          </a:bodyPr>
          <a:lstStyle/>
          <a:p>
            <a:pPr marL="685800" indent="-76320" defTabSz="914400">
              <a:lnSpc>
                <a:spcPct val="100000"/>
              </a:lnSpc>
              <a:spcBef>
                <a:spcPts val="496"/>
              </a:spcBef>
              <a:tabLst>
                <a:tab pos="0" algn="l"/>
              </a:tabLst>
            </a:pPr>
            <a:r>
              <a:rPr lang="fr-FR" sz="1400" b="1" strike="noStrike" spc="-1">
                <a:solidFill>
                  <a:srgbClr val="FFFFFF"/>
                </a:solidFill>
                <a:latin typeface="Calibri"/>
                <a:ea typeface="ＭＳ Ｐゴシック"/>
              </a:rPr>
              <a:t>UNE</a:t>
            </a:r>
            <a:r>
              <a:rPr lang="fr-FR" sz="1400" b="1" strike="noStrike" spc="-35">
                <a:solidFill>
                  <a:srgbClr val="FFFFFF"/>
                </a:solidFill>
                <a:latin typeface="Calibri"/>
                <a:ea typeface="ＭＳ Ｐゴシック"/>
              </a:rPr>
              <a:t> </a:t>
            </a:r>
            <a:r>
              <a:rPr lang="fr-FR" sz="1400" b="1" strike="noStrike" spc="-12">
                <a:solidFill>
                  <a:srgbClr val="FFFFFF"/>
                </a:solidFill>
                <a:latin typeface="Calibri"/>
                <a:ea typeface="ＭＳ Ｐゴシック"/>
              </a:rPr>
              <a:t>CONCURRENCE </a:t>
            </a:r>
            <a:r>
              <a:rPr lang="fr-FR" sz="1400" b="1" strike="noStrike" spc="-1">
                <a:solidFill>
                  <a:srgbClr val="FFFFFF"/>
                </a:solidFill>
                <a:latin typeface="Calibri"/>
                <a:ea typeface="ＭＳ Ｐゴシック"/>
              </a:rPr>
              <a:t>QUI</a:t>
            </a:r>
            <a:r>
              <a:rPr lang="fr-FR" sz="1400" b="1" strike="noStrike" spc="-15">
                <a:solidFill>
                  <a:srgbClr val="FFFFFF"/>
                </a:solidFill>
                <a:latin typeface="Calibri"/>
                <a:ea typeface="ＭＳ Ｐゴシック"/>
              </a:rPr>
              <a:t> </a:t>
            </a:r>
            <a:r>
              <a:rPr lang="fr-FR" sz="1400" b="1" strike="noStrike" spc="-1">
                <a:solidFill>
                  <a:srgbClr val="FFFFFF"/>
                </a:solidFill>
                <a:latin typeface="Calibri"/>
                <a:ea typeface="ＭＳ Ｐゴシック"/>
              </a:rPr>
              <a:t>SE</a:t>
            </a:r>
            <a:r>
              <a:rPr lang="fr-FR" sz="1400" b="1" strike="noStrike" spc="-26">
                <a:solidFill>
                  <a:srgbClr val="FFFFFF"/>
                </a:solidFill>
                <a:latin typeface="Calibri"/>
                <a:ea typeface="ＭＳ Ｐゴシック"/>
              </a:rPr>
              <a:t> </a:t>
            </a:r>
            <a:r>
              <a:rPr lang="fr-FR" sz="1400" b="1" strike="noStrike" spc="-12">
                <a:solidFill>
                  <a:srgbClr val="FFFFFF"/>
                </a:solidFill>
                <a:latin typeface="Calibri"/>
                <a:ea typeface="ＭＳ Ｐゴシック"/>
              </a:rPr>
              <a:t>DIVERSIFIE</a:t>
            </a:r>
            <a:endParaRPr lang="fr-FR" sz="1400" b="0" strike="noStrike" spc="-1">
              <a:solidFill>
                <a:srgbClr val="FFFFFF"/>
              </a:solidFill>
              <a:latin typeface="Arial"/>
            </a:endParaRPr>
          </a:p>
        </p:txBody>
      </p:sp>
      <p:sp>
        <p:nvSpPr>
          <p:cNvPr id="99" name="object 17"/>
          <p:cNvSpPr/>
          <p:nvPr/>
        </p:nvSpPr>
        <p:spPr>
          <a:xfrm>
            <a:off x="9444600" y="4713120"/>
            <a:ext cx="183744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0" strike="noStrike" spc="-1">
                <a:solidFill>
                  <a:srgbClr val="045A6C"/>
                </a:solidFill>
                <a:latin typeface="Calibri"/>
                <a:ea typeface="ＭＳ Ｐゴシック"/>
              </a:rPr>
              <a:t>Associations</a:t>
            </a:r>
            <a:r>
              <a:rPr lang="fr-FR" sz="1200" b="0" strike="noStrike" spc="-41">
                <a:solidFill>
                  <a:srgbClr val="045A6C"/>
                </a:solidFill>
                <a:latin typeface="Calibri"/>
                <a:ea typeface="ＭＳ Ｐゴシック"/>
              </a:rPr>
              <a:t> </a:t>
            </a:r>
            <a:r>
              <a:rPr lang="fr-FR" sz="1200" b="0" strike="noStrike" spc="-1">
                <a:solidFill>
                  <a:srgbClr val="045A6C"/>
                </a:solidFill>
                <a:latin typeface="Calibri"/>
                <a:ea typeface="ＭＳ Ｐゴシック"/>
              </a:rPr>
              <a:t>hors</a:t>
            </a:r>
            <a:r>
              <a:rPr lang="fr-FR" sz="1200" b="0" strike="noStrike" spc="-52">
                <a:solidFill>
                  <a:srgbClr val="045A6C"/>
                </a:solidFill>
                <a:latin typeface="Calibri"/>
                <a:ea typeface="ＭＳ Ｐゴシック"/>
              </a:rPr>
              <a:t> </a:t>
            </a:r>
            <a:r>
              <a:rPr lang="fr-FR" sz="1200" b="0" strike="noStrike" spc="-12">
                <a:solidFill>
                  <a:srgbClr val="045A6C"/>
                </a:solidFill>
                <a:latin typeface="Calibri"/>
                <a:ea typeface="ＭＳ Ｐゴシック"/>
              </a:rPr>
              <a:t>fédérations</a:t>
            </a:r>
            <a:endParaRPr lang="fr-FR" sz="1200" b="0" strike="noStrike" spc="-1">
              <a:solidFill>
                <a:srgbClr val="000000"/>
              </a:solidFill>
              <a:latin typeface="Arial"/>
            </a:endParaRPr>
          </a:p>
        </p:txBody>
      </p:sp>
      <p:sp>
        <p:nvSpPr>
          <p:cNvPr id="100" name="object 18"/>
          <p:cNvSpPr/>
          <p:nvPr/>
        </p:nvSpPr>
        <p:spPr>
          <a:xfrm>
            <a:off x="9568080" y="6173640"/>
            <a:ext cx="159120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0" strike="noStrike" spc="-1">
                <a:solidFill>
                  <a:srgbClr val="045A6C"/>
                </a:solidFill>
                <a:latin typeface="Calibri"/>
                <a:ea typeface="ＭＳ Ｐゴシック"/>
              </a:rPr>
              <a:t>Offres</a:t>
            </a:r>
            <a:r>
              <a:rPr lang="fr-FR" sz="1200" b="0" strike="noStrike" spc="-15">
                <a:solidFill>
                  <a:srgbClr val="045A6C"/>
                </a:solidFill>
                <a:latin typeface="Calibri"/>
                <a:ea typeface="ＭＳ Ｐゴシック"/>
              </a:rPr>
              <a:t> </a:t>
            </a:r>
            <a:r>
              <a:rPr lang="fr-FR" sz="1200" b="0" strike="noStrike" spc="-12">
                <a:solidFill>
                  <a:srgbClr val="045A6C"/>
                </a:solidFill>
                <a:latin typeface="Calibri"/>
                <a:ea typeface="ＭＳ Ｐゴシック"/>
              </a:rPr>
              <a:t>publiques</a:t>
            </a:r>
            <a:r>
              <a:rPr lang="fr-FR" sz="1200" b="0" strike="noStrike" spc="-41">
                <a:solidFill>
                  <a:srgbClr val="045A6C"/>
                </a:solidFill>
                <a:latin typeface="Calibri"/>
                <a:ea typeface="ＭＳ Ｐゴシック"/>
              </a:rPr>
              <a:t> </a:t>
            </a:r>
            <a:r>
              <a:rPr lang="fr-FR" sz="1200" b="0" strike="noStrike" spc="-1">
                <a:solidFill>
                  <a:srgbClr val="045A6C"/>
                </a:solidFill>
                <a:latin typeface="Calibri"/>
                <a:ea typeface="ＭＳ Ｐゴシック"/>
              </a:rPr>
              <a:t>de</a:t>
            </a:r>
            <a:r>
              <a:rPr lang="fr-FR" sz="1200" b="0" strike="noStrike" spc="-12">
                <a:solidFill>
                  <a:srgbClr val="045A6C"/>
                </a:solidFill>
                <a:latin typeface="Calibri"/>
                <a:ea typeface="ＭＳ Ｐゴシック"/>
              </a:rPr>
              <a:t> </a:t>
            </a:r>
            <a:r>
              <a:rPr lang="fr-FR" sz="1200" b="0" strike="noStrike" spc="-21">
                <a:solidFill>
                  <a:srgbClr val="045A6C"/>
                </a:solidFill>
                <a:latin typeface="Calibri"/>
                <a:ea typeface="ＭＳ Ｐゴシック"/>
              </a:rPr>
              <a:t>sport</a:t>
            </a:r>
            <a:endParaRPr lang="fr-FR" sz="1200" b="0" strike="noStrike" spc="-1">
              <a:solidFill>
                <a:srgbClr val="000000"/>
              </a:solidFill>
              <a:latin typeface="Arial"/>
            </a:endParaRPr>
          </a:p>
        </p:txBody>
      </p:sp>
      <p:sp>
        <p:nvSpPr>
          <p:cNvPr id="101" name="object 19"/>
          <p:cNvSpPr/>
          <p:nvPr/>
        </p:nvSpPr>
        <p:spPr>
          <a:xfrm>
            <a:off x="9475200" y="3258360"/>
            <a:ext cx="177804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0" strike="noStrike" spc="-12">
                <a:solidFill>
                  <a:srgbClr val="045A6C"/>
                </a:solidFill>
                <a:latin typeface="Calibri"/>
                <a:ea typeface="ＭＳ Ｐゴシック"/>
              </a:rPr>
              <a:t>Complexes</a:t>
            </a:r>
            <a:r>
              <a:rPr lang="fr-FR" sz="1200" b="0" strike="noStrike" spc="-15">
                <a:solidFill>
                  <a:srgbClr val="045A6C"/>
                </a:solidFill>
                <a:latin typeface="Calibri"/>
                <a:ea typeface="ＭＳ Ｐゴシック"/>
              </a:rPr>
              <a:t> </a:t>
            </a:r>
            <a:r>
              <a:rPr lang="fr-FR" sz="1200" b="0" strike="noStrike" spc="-1">
                <a:solidFill>
                  <a:srgbClr val="045A6C"/>
                </a:solidFill>
                <a:latin typeface="Calibri"/>
                <a:ea typeface="ＭＳ Ｐゴシック"/>
              </a:rPr>
              <a:t>de</a:t>
            </a:r>
            <a:r>
              <a:rPr lang="fr-FR" sz="1200" b="0" strike="noStrike" spc="-32">
                <a:solidFill>
                  <a:srgbClr val="045A6C"/>
                </a:solidFill>
                <a:latin typeface="Calibri"/>
                <a:ea typeface="ＭＳ Ｐゴシック"/>
              </a:rPr>
              <a:t> </a:t>
            </a:r>
            <a:r>
              <a:rPr lang="fr-FR" sz="1200" b="0" strike="noStrike" spc="-1">
                <a:solidFill>
                  <a:srgbClr val="045A6C"/>
                </a:solidFill>
                <a:latin typeface="Calibri"/>
                <a:ea typeface="ＭＳ Ｐゴシック"/>
              </a:rPr>
              <a:t>loisirs</a:t>
            </a:r>
            <a:r>
              <a:rPr lang="fr-FR" sz="1200" b="0" strike="noStrike" spc="-21">
                <a:solidFill>
                  <a:srgbClr val="045A6C"/>
                </a:solidFill>
                <a:latin typeface="Calibri"/>
                <a:ea typeface="ＭＳ Ｐゴシック"/>
              </a:rPr>
              <a:t> </a:t>
            </a:r>
            <a:r>
              <a:rPr lang="fr-FR" sz="1200" b="0" strike="noStrike" spc="-12">
                <a:solidFill>
                  <a:srgbClr val="045A6C"/>
                </a:solidFill>
                <a:latin typeface="Calibri"/>
                <a:ea typeface="ＭＳ Ｐゴシック"/>
              </a:rPr>
              <a:t>sportifs</a:t>
            </a:r>
            <a:endParaRPr lang="fr-FR" sz="1200" b="0" strike="noStrike" spc="-1">
              <a:solidFill>
                <a:srgbClr val="000000"/>
              </a:solidFill>
              <a:latin typeface="Arial"/>
            </a:endParaRPr>
          </a:p>
        </p:txBody>
      </p:sp>
      <p:sp>
        <p:nvSpPr>
          <p:cNvPr id="102" name="object 20"/>
          <p:cNvSpPr/>
          <p:nvPr/>
        </p:nvSpPr>
        <p:spPr>
          <a:xfrm>
            <a:off x="566280" y="4902480"/>
            <a:ext cx="850320" cy="863640"/>
          </a:xfrm>
          <a:custGeom>
            <a:avLst/>
            <a:gdLst>
              <a:gd name="textAreaLeft" fmla="*/ 0 w 850320"/>
              <a:gd name="textAreaRight" fmla="*/ 851040 w 850320"/>
              <a:gd name="textAreaTop" fmla="*/ 0 h 863640"/>
              <a:gd name="textAreaBottom" fmla="*/ 864360 h 863640"/>
            </a:gdLst>
            <a:ahLst/>
            <a:cxnLst/>
            <a:rect l="textAreaLeft" t="textAreaTop" r="textAreaRight" b="textAreaBottom"/>
            <a:pathLst>
              <a:path w="850900" h="864235">
                <a:moveTo>
                  <a:pt x="425183" y="0"/>
                </a:moveTo>
                <a:lnTo>
                  <a:pt x="378854" y="2535"/>
                </a:lnTo>
                <a:lnTo>
                  <a:pt x="333971" y="9964"/>
                </a:lnTo>
                <a:lnTo>
                  <a:pt x="290792" y="22024"/>
                </a:lnTo>
                <a:lnTo>
                  <a:pt x="249576" y="38452"/>
                </a:lnTo>
                <a:lnTo>
                  <a:pt x="210584" y="58984"/>
                </a:lnTo>
                <a:lnTo>
                  <a:pt x="174075" y="83356"/>
                </a:lnTo>
                <a:lnTo>
                  <a:pt x="140307" y="111305"/>
                </a:lnTo>
                <a:lnTo>
                  <a:pt x="109541" y="142568"/>
                </a:lnTo>
                <a:lnTo>
                  <a:pt x="82035" y="176881"/>
                </a:lnTo>
                <a:lnTo>
                  <a:pt x="58049" y="213980"/>
                </a:lnTo>
                <a:lnTo>
                  <a:pt x="37843" y="253603"/>
                </a:lnTo>
                <a:lnTo>
                  <a:pt x="21676" y="295485"/>
                </a:lnTo>
                <a:lnTo>
                  <a:pt x="9806" y="339363"/>
                </a:lnTo>
                <a:lnTo>
                  <a:pt x="2494" y="384974"/>
                </a:lnTo>
                <a:lnTo>
                  <a:pt x="0" y="432054"/>
                </a:lnTo>
                <a:lnTo>
                  <a:pt x="2494" y="479133"/>
                </a:lnTo>
                <a:lnTo>
                  <a:pt x="9806" y="524742"/>
                </a:lnTo>
                <a:lnTo>
                  <a:pt x="21676" y="568617"/>
                </a:lnTo>
                <a:lnTo>
                  <a:pt x="37843" y="610495"/>
                </a:lnTo>
                <a:lnTo>
                  <a:pt x="58049" y="650113"/>
                </a:lnTo>
                <a:lnTo>
                  <a:pt x="82035" y="687208"/>
                </a:lnTo>
                <a:lnTo>
                  <a:pt x="109541" y="721516"/>
                </a:lnTo>
                <a:lnTo>
                  <a:pt x="140307" y="752774"/>
                </a:lnTo>
                <a:lnTo>
                  <a:pt x="174075" y="780718"/>
                </a:lnTo>
                <a:lnTo>
                  <a:pt x="210584" y="805085"/>
                </a:lnTo>
                <a:lnTo>
                  <a:pt x="249576" y="825613"/>
                </a:lnTo>
                <a:lnTo>
                  <a:pt x="290792" y="842037"/>
                </a:lnTo>
                <a:lnTo>
                  <a:pt x="333971" y="854095"/>
                </a:lnTo>
                <a:lnTo>
                  <a:pt x="378854" y="861522"/>
                </a:lnTo>
                <a:lnTo>
                  <a:pt x="425183" y="864057"/>
                </a:lnTo>
                <a:lnTo>
                  <a:pt x="471511" y="861522"/>
                </a:lnTo>
                <a:lnTo>
                  <a:pt x="516394" y="854095"/>
                </a:lnTo>
                <a:lnTo>
                  <a:pt x="559573" y="842037"/>
                </a:lnTo>
                <a:lnTo>
                  <a:pt x="600787" y="825613"/>
                </a:lnTo>
                <a:lnTo>
                  <a:pt x="639778" y="805085"/>
                </a:lnTo>
                <a:lnTo>
                  <a:pt x="676286" y="780718"/>
                </a:lnTo>
                <a:lnTo>
                  <a:pt x="710053" y="752774"/>
                </a:lnTo>
                <a:lnTo>
                  <a:pt x="740818" y="721516"/>
                </a:lnTo>
                <a:lnTo>
                  <a:pt x="768322" y="687208"/>
                </a:lnTo>
                <a:lnTo>
                  <a:pt x="792307" y="650113"/>
                </a:lnTo>
                <a:lnTo>
                  <a:pt x="812512" y="610495"/>
                </a:lnTo>
                <a:lnTo>
                  <a:pt x="828679" y="568617"/>
                </a:lnTo>
                <a:lnTo>
                  <a:pt x="840547" y="524742"/>
                </a:lnTo>
                <a:lnTo>
                  <a:pt x="847859" y="479133"/>
                </a:lnTo>
                <a:lnTo>
                  <a:pt x="850353" y="432054"/>
                </a:lnTo>
                <a:lnTo>
                  <a:pt x="847859" y="384974"/>
                </a:lnTo>
                <a:lnTo>
                  <a:pt x="840547" y="339363"/>
                </a:lnTo>
                <a:lnTo>
                  <a:pt x="828679" y="295485"/>
                </a:lnTo>
                <a:lnTo>
                  <a:pt x="812512" y="253603"/>
                </a:lnTo>
                <a:lnTo>
                  <a:pt x="792307" y="213980"/>
                </a:lnTo>
                <a:lnTo>
                  <a:pt x="768322" y="176881"/>
                </a:lnTo>
                <a:lnTo>
                  <a:pt x="740818" y="142568"/>
                </a:lnTo>
                <a:lnTo>
                  <a:pt x="710053" y="111305"/>
                </a:lnTo>
                <a:lnTo>
                  <a:pt x="676286" y="83356"/>
                </a:lnTo>
                <a:lnTo>
                  <a:pt x="639778" y="58984"/>
                </a:lnTo>
                <a:lnTo>
                  <a:pt x="600787" y="38452"/>
                </a:lnTo>
                <a:lnTo>
                  <a:pt x="559573" y="22024"/>
                </a:lnTo>
                <a:lnTo>
                  <a:pt x="516394" y="9964"/>
                </a:lnTo>
                <a:lnTo>
                  <a:pt x="471511" y="2535"/>
                </a:lnTo>
                <a:lnTo>
                  <a:pt x="425183" y="0"/>
                </a:lnTo>
                <a:close/>
              </a:path>
            </a:pathLst>
          </a:custGeom>
          <a:solidFill>
            <a:srgbClr val="FF907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03" name="object 21"/>
          <p:cNvSpPr/>
          <p:nvPr/>
        </p:nvSpPr>
        <p:spPr>
          <a:xfrm>
            <a:off x="855720" y="5229720"/>
            <a:ext cx="27108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100" b="1" strike="noStrike" spc="-26">
                <a:solidFill>
                  <a:srgbClr val="FFFFFF"/>
                </a:solidFill>
                <a:latin typeface="Calibri"/>
                <a:ea typeface="ＭＳ Ｐゴシック"/>
              </a:rPr>
              <a:t>70%</a:t>
            </a:r>
            <a:endParaRPr lang="fr-FR" sz="1100" b="0" strike="noStrike" spc="-1">
              <a:solidFill>
                <a:srgbClr val="000000"/>
              </a:solidFill>
              <a:latin typeface="Arial"/>
            </a:endParaRPr>
          </a:p>
        </p:txBody>
      </p:sp>
      <p:sp>
        <p:nvSpPr>
          <p:cNvPr id="104" name="object 22"/>
          <p:cNvSpPr/>
          <p:nvPr/>
        </p:nvSpPr>
        <p:spPr>
          <a:xfrm>
            <a:off x="1675800" y="5008320"/>
            <a:ext cx="683280" cy="683640"/>
          </a:xfrm>
          <a:custGeom>
            <a:avLst/>
            <a:gdLst>
              <a:gd name="textAreaLeft" fmla="*/ 0 w 683280"/>
              <a:gd name="textAreaRight" fmla="*/ 684000 w 683280"/>
              <a:gd name="textAreaTop" fmla="*/ 0 h 683640"/>
              <a:gd name="textAreaBottom" fmla="*/ 684360 h 683640"/>
            </a:gdLst>
            <a:ahLst/>
            <a:cxnLst/>
            <a:rect l="textAreaLeft" t="textAreaTop" r="textAreaRight" b="textAreaBottom"/>
            <a:pathLst>
              <a:path w="683894" h="684529">
                <a:moveTo>
                  <a:pt x="341884" y="0"/>
                </a:moveTo>
                <a:lnTo>
                  <a:pt x="295485" y="3120"/>
                </a:lnTo>
                <a:lnTo>
                  <a:pt x="250986" y="12210"/>
                </a:lnTo>
                <a:lnTo>
                  <a:pt x="208793" y="26864"/>
                </a:lnTo>
                <a:lnTo>
                  <a:pt x="169314" y="46674"/>
                </a:lnTo>
                <a:lnTo>
                  <a:pt x="132955" y="71235"/>
                </a:lnTo>
                <a:lnTo>
                  <a:pt x="100123" y="100139"/>
                </a:lnTo>
                <a:lnTo>
                  <a:pt x="71226" y="132980"/>
                </a:lnTo>
                <a:lnTo>
                  <a:pt x="46670" y="169352"/>
                </a:lnTo>
                <a:lnTo>
                  <a:pt x="26862" y="208847"/>
                </a:lnTo>
                <a:lnTo>
                  <a:pt x="12210" y="251060"/>
                </a:lnTo>
                <a:lnTo>
                  <a:pt x="3120" y="295583"/>
                </a:lnTo>
                <a:lnTo>
                  <a:pt x="0" y="342010"/>
                </a:lnTo>
                <a:lnTo>
                  <a:pt x="3120" y="388410"/>
                </a:lnTo>
                <a:lnTo>
                  <a:pt x="12210" y="432913"/>
                </a:lnTo>
                <a:lnTo>
                  <a:pt x="26862" y="475110"/>
                </a:lnTo>
                <a:lnTo>
                  <a:pt x="46670" y="514596"/>
                </a:lnTo>
                <a:lnTo>
                  <a:pt x="71226" y="550963"/>
                </a:lnTo>
                <a:lnTo>
                  <a:pt x="100123" y="583803"/>
                </a:lnTo>
                <a:lnTo>
                  <a:pt x="132955" y="612708"/>
                </a:lnTo>
                <a:lnTo>
                  <a:pt x="169314" y="637271"/>
                </a:lnTo>
                <a:lnTo>
                  <a:pt x="208793" y="657086"/>
                </a:lnTo>
                <a:lnTo>
                  <a:pt x="250986" y="671743"/>
                </a:lnTo>
                <a:lnTo>
                  <a:pt x="295485" y="680836"/>
                </a:lnTo>
                <a:lnTo>
                  <a:pt x="341884" y="683958"/>
                </a:lnTo>
                <a:lnTo>
                  <a:pt x="388255" y="680836"/>
                </a:lnTo>
                <a:lnTo>
                  <a:pt x="432737" y="671743"/>
                </a:lnTo>
                <a:lnTo>
                  <a:pt x="474920" y="657086"/>
                </a:lnTo>
                <a:lnTo>
                  <a:pt x="514397" y="637271"/>
                </a:lnTo>
                <a:lnTo>
                  <a:pt x="550758" y="612708"/>
                </a:lnTo>
                <a:lnTo>
                  <a:pt x="583596" y="583803"/>
                </a:lnTo>
                <a:lnTo>
                  <a:pt x="612503" y="550963"/>
                </a:lnTo>
                <a:lnTo>
                  <a:pt x="637069" y="514596"/>
                </a:lnTo>
                <a:lnTo>
                  <a:pt x="656887" y="475110"/>
                </a:lnTo>
                <a:lnTo>
                  <a:pt x="671548" y="432913"/>
                </a:lnTo>
                <a:lnTo>
                  <a:pt x="680645" y="388410"/>
                </a:lnTo>
                <a:lnTo>
                  <a:pt x="683768" y="342010"/>
                </a:lnTo>
                <a:lnTo>
                  <a:pt x="680645" y="295583"/>
                </a:lnTo>
                <a:lnTo>
                  <a:pt x="671548" y="251060"/>
                </a:lnTo>
                <a:lnTo>
                  <a:pt x="656887" y="208847"/>
                </a:lnTo>
                <a:lnTo>
                  <a:pt x="637069" y="169352"/>
                </a:lnTo>
                <a:lnTo>
                  <a:pt x="612503" y="132980"/>
                </a:lnTo>
                <a:lnTo>
                  <a:pt x="583596" y="100139"/>
                </a:lnTo>
                <a:lnTo>
                  <a:pt x="550758" y="71235"/>
                </a:lnTo>
                <a:lnTo>
                  <a:pt x="514397" y="46674"/>
                </a:lnTo>
                <a:lnTo>
                  <a:pt x="474920" y="26864"/>
                </a:lnTo>
                <a:lnTo>
                  <a:pt x="432737" y="12210"/>
                </a:lnTo>
                <a:lnTo>
                  <a:pt x="388255" y="3120"/>
                </a:lnTo>
                <a:lnTo>
                  <a:pt x="341884" y="0"/>
                </a:lnTo>
                <a:close/>
              </a:path>
            </a:pathLst>
          </a:custGeom>
          <a:solidFill>
            <a:srgbClr val="009999"/>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05" name="object 23"/>
          <p:cNvSpPr/>
          <p:nvPr/>
        </p:nvSpPr>
        <p:spPr>
          <a:xfrm>
            <a:off x="1882440" y="5245560"/>
            <a:ext cx="27108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100" b="1" strike="noStrike" spc="-26">
                <a:solidFill>
                  <a:srgbClr val="FFFFFF"/>
                </a:solidFill>
                <a:latin typeface="Calibri"/>
                <a:ea typeface="ＭＳ Ｐゴシック"/>
              </a:rPr>
              <a:t>44%</a:t>
            </a:r>
            <a:endParaRPr lang="fr-FR" sz="1100" b="0" strike="noStrike" spc="-1">
              <a:solidFill>
                <a:srgbClr val="000000"/>
              </a:solidFill>
              <a:latin typeface="Arial"/>
            </a:endParaRPr>
          </a:p>
        </p:txBody>
      </p:sp>
      <p:sp>
        <p:nvSpPr>
          <p:cNvPr id="106" name="object 24"/>
          <p:cNvSpPr/>
          <p:nvPr/>
        </p:nvSpPr>
        <p:spPr>
          <a:xfrm>
            <a:off x="2706120" y="5100480"/>
            <a:ext cx="537840" cy="539640"/>
          </a:xfrm>
          <a:custGeom>
            <a:avLst/>
            <a:gdLst>
              <a:gd name="textAreaLeft" fmla="*/ 0 w 537840"/>
              <a:gd name="textAreaRight" fmla="*/ 538560 w 537840"/>
              <a:gd name="textAreaTop" fmla="*/ 0 h 539640"/>
              <a:gd name="textAreaBottom" fmla="*/ 540360 h 539640"/>
            </a:gdLst>
            <a:ahLst/>
            <a:cxnLst/>
            <a:rect l="textAreaLeft" t="textAreaTop" r="textAreaRight" b="textAreaBottom"/>
            <a:pathLst>
              <a:path w="538480" h="540385">
                <a:moveTo>
                  <a:pt x="269239" y="0"/>
                </a:moveTo>
                <a:lnTo>
                  <a:pt x="220838" y="4350"/>
                </a:lnTo>
                <a:lnTo>
                  <a:pt x="175285" y="16894"/>
                </a:lnTo>
                <a:lnTo>
                  <a:pt x="133340" y="36867"/>
                </a:lnTo>
                <a:lnTo>
                  <a:pt x="95763" y="63507"/>
                </a:lnTo>
                <a:lnTo>
                  <a:pt x="63315" y="96051"/>
                </a:lnTo>
                <a:lnTo>
                  <a:pt x="36754" y="133735"/>
                </a:lnTo>
                <a:lnTo>
                  <a:pt x="16842" y="175797"/>
                </a:lnTo>
                <a:lnTo>
                  <a:pt x="4337" y="221474"/>
                </a:lnTo>
                <a:lnTo>
                  <a:pt x="0" y="270001"/>
                </a:lnTo>
                <a:lnTo>
                  <a:pt x="4337" y="318530"/>
                </a:lnTo>
                <a:lnTo>
                  <a:pt x="16842" y="364209"/>
                </a:lnTo>
                <a:lnTo>
                  <a:pt x="36754" y="406274"/>
                </a:lnTo>
                <a:lnTo>
                  <a:pt x="63315" y="443963"/>
                </a:lnTo>
                <a:lnTo>
                  <a:pt x="95763" y="476511"/>
                </a:lnTo>
                <a:lnTo>
                  <a:pt x="133340" y="503155"/>
                </a:lnTo>
                <a:lnTo>
                  <a:pt x="175285" y="523131"/>
                </a:lnTo>
                <a:lnTo>
                  <a:pt x="220838" y="535677"/>
                </a:lnTo>
                <a:lnTo>
                  <a:pt x="269239" y="540029"/>
                </a:lnTo>
                <a:lnTo>
                  <a:pt x="317641" y="535677"/>
                </a:lnTo>
                <a:lnTo>
                  <a:pt x="363194" y="523131"/>
                </a:lnTo>
                <a:lnTo>
                  <a:pt x="405139" y="503155"/>
                </a:lnTo>
                <a:lnTo>
                  <a:pt x="442716" y="476511"/>
                </a:lnTo>
                <a:lnTo>
                  <a:pt x="475164" y="443963"/>
                </a:lnTo>
                <a:lnTo>
                  <a:pt x="501725" y="406274"/>
                </a:lnTo>
                <a:lnTo>
                  <a:pt x="521637" y="364209"/>
                </a:lnTo>
                <a:lnTo>
                  <a:pt x="534142" y="318530"/>
                </a:lnTo>
                <a:lnTo>
                  <a:pt x="538479" y="270001"/>
                </a:lnTo>
                <a:lnTo>
                  <a:pt x="534142" y="221474"/>
                </a:lnTo>
                <a:lnTo>
                  <a:pt x="521637" y="175797"/>
                </a:lnTo>
                <a:lnTo>
                  <a:pt x="501725" y="133735"/>
                </a:lnTo>
                <a:lnTo>
                  <a:pt x="475164" y="96051"/>
                </a:lnTo>
                <a:lnTo>
                  <a:pt x="442716" y="63507"/>
                </a:lnTo>
                <a:lnTo>
                  <a:pt x="405139" y="36867"/>
                </a:lnTo>
                <a:lnTo>
                  <a:pt x="363194" y="16894"/>
                </a:lnTo>
                <a:lnTo>
                  <a:pt x="317641" y="4350"/>
                </a:lnTo>
                <a:lnTo>
                  <a:pt x="269239" y="0"/>
                </a:lnTo>
                <a:close/>
              </a:path>
            </a:pathLst>
          </a:custGeom>
          <a:solidFill>
            <a:srgbClr val="77BB9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07" name="object 25"/>
          <p:cNvSpPr/>
          <p:nvPr/>
        </p:nvSpPr>
        <p:spPr>
          <a:xfrm>
            <a:off x="2840400" y="5265720"/>
            <a:ext cx="27108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100" b="1" strike="noStrike" spc="-26">
                <a:solidFill>
                  <a:srgbClr val="FFFFFF"/>
                </a:solidFill>
                <a:latin typeface="Calibri"/>
                <a:ea typeface="ＭＳ Ｐゴシック"/>
              </a:rPr>
              <a:t>21%</a:t>
            </a:r>
            <a:endParaRPr lang="fr-FR" sz="1100" b="0" strike="noStrike" spc="-1">
              <a:solidFill>
                <a:srgbClr val="000000"/>
              </a:solidFill>
              <a:latin typeface="Arial"/>
            </a:endParaRPr>
          </a:p>
        </p:txBody>
      </p:sp>
      <p:sp>
        <p:nvSpPr>
          <p:cNvPr id="108" name="object 26"/>
          <p:cNvSpPr/>
          <p:nvPr/>
        </p:nvSpPr>
        <p:spPr>
          <a:xfrm>
            <a:off x="646920" y="5815080"/>
            <a:ext cx="68364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0" strike="noStrike" spc="-12">
                <a:solidFill>
                  <a:srgbClr val="000000"/>
                </a:solidFill>
                <a:latin typeface="Calibri"/>
                <a:ea typeface="ＭＳ Ｐゴシック"/>
              </a:rPr>
              <a:t>Autonome</a:t>
            </a:r>
            <a:endParaRPr lang="fr-FR" sz="1200" b="0" strike="noStrike" spc="-1">
              <a:solidFill>
                <a:srgbClr val="000000"/>
              </a:solidFill>
              <a:latin typeface="Arial"/>
            </a:endParaRPr>
          </a:p>
        </p:txBody>
      </p:sp>
      <p:sp>
        <p:nvSpPr>
          <p:cNvPr id="109" name="object 27"/>
          <p:cNvSpPr/>
          <p:nvPr/>
        </p:nvSpPr>
        <p:spPr>
          <a:xfrm>
            <a:off x="1796400" y="5819040"/>
            <a:ext cx="47376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0" strike="noStrike" spc="-1">
                <a:solidFill>
                  <a:srgbClr val="000000"/>
                </a:solidFill>
                <a:latin typeface="Calibri"/>
                <a:ea typeface="ＭＳ Ｐゴシック"/>
              </a:rPr>
              <a:t>En</a:t>
            </a:r>
            <a:r>
              <a:rPr lang="fr-FR" sz="1200" b="0" strike="noStrike" spc="-12">
                <a:solidFill>
                  <a:srgbClr val="000000"/>
                </a:solidFill>
                <a:latin typeface="Calibri"/>
                <a:ea typeface="ＭＳ Ｐゴシック"/>
              </a:rPr>
              <a:t> </a:t>
            </a:r>
            <a:r>
              <a:rPr lang="fr-FR" sz="1200" b="0" strike="noStrike" spc="-21">
                <a:solidFill>
                  <a:srgbClr val="000000"/>
                </a:solidFill>
                <a:latin typeface="Calibri"/>
                <a:ea typeface="ＭＳ Ｐゴシック"/>
              </a:rPr>
              <a:t>club</a:t>
            </a:r>
            <a:endParaRPr lang="fr-FR" sz="1200" b="0" strike="noStrike" spc="-1">
              <a:solidFill>
                <a:srgbClr val="000000"/>
              </a:solidFill>
              <a:latin typeface="Arial"/>
            </a:endParaRPr>
          </a:p>
        </p:txBody>
      </p:sp>
      <p:sp>
        <p:nvSpPr>
          <p:cNvPr id="110" name="object 28"/>
          <p:cNvSpPr/>
          <p:nvPr/>
        </p:nvSpPr>
        <p:spPr>
          <a:xfrm>
            <a:off x="2720160" y="5742000"/>
            <a:ext cx="600120" cy="378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8360" indent="-6480" defTabSz="914400">
              <a:lnSpc>
                <a:spcPct val="100000"/>
              </a:lnSpc>
              <a:spcBef>
                <a:spcPts val="99"/>
              </a:spcBef>
              <a:tabLst>
                <a:tab pos="0" algn="l"/>
              </a:tabLst>
            </a:pPr>
            <a:r>
              <a:rPr lang="fr-FR" sz="1200" b="0" strike="noStrike" spc="-12">
                <a:solidFill>
                  <a:srgbClr val="000000"/>
                </a:solidFill>
                <a:latin typeface="Calibri"/>
                <a:ea typeface="ＭＳ Ｐゴシック"/>
              </a:rPr>
              <a:t>Encadrée </a:t>
            </a:r>
            <a:r>
              <a:rPr lang="fr-FR" sz="1200" b="0" strike="noStrike" spc="-1">
                <a:solidFill>
                  <a:srgbClr val="000000"/>
                </a:solidFill>
                <a:latin typeface="Calibri"/>
                <a:ea typeface="ＭＳ Ｐゴシック"/>
              </a:rPr>
              <a:t>hors</a:t>
            </a:r>
            <a:r>
              <a:rPr lang="fr-FR" sz="1200" b="0" strike="noStrike" spc="-41">
                <a:solidFill>
                  <a:srgbClr val="000000"/>
                </a:solidFill>
                <a:latin typeface="Calibri"/>
                <a:ea typeface="ＭＳ Ｐゴシック"/>
              </a:rPr>
              <a:t> </a:t>
            </a:r>
            <a:r>
              <a:rPr lang="fr-FR" sz="1200" b="0" strike="noStrike" spc="-21">
                <a:solidFill>
                  <a:srgbClr val="000000"/>
                </a:solidFill>
                <a:latin typeface="Calibri"/>
                <a:ea typeface="ＭＳ Ｐゴシック"/>
              </a:rPr>
              <a:t>club</a:t>
            </a:r>
            <a:endParaRPr lang="fr-FR" sz="1200" b="0" strike="noStrike" spc="-1">
              <a:solidFill>
                <a:srgbClr val="000000"/>
              </a:solidFill>
              <a:latin typeface="Arial"/>
            </a:endParaRPr>
          </a:p>
        </p:txBody>
      </p:sp>
      <p:pic>
        <p:nvPicPr>
          <p:cNvPr id="111" name="object 29"/>
          <p:cNvPicPr/>
          <p:nvPr/>
        </p:nvPicPr>
        <p:blipFill>
          <a:blip r:embed="rId3"/>
          <a:stretch/>
        </p:blipFill>
        <p:spPr>
          <a:xfrm>
            <a:off x="9013320" y="5058720"/>
            <a:ext cx="2699280" cy="1082880"/>
          </a:xfrm>
          <a:prstGeom prst="rect">
            <a:avLst/>
          </a:prstGeom>
          <a:ln w="0">
            <a:noFill/>
          </a:ln>
        </p:spPr>
      </p:pic>
      <p:pic>
        <p:nvPicPr>
          <p:cNvPr id="112" name="object 30"/>
          <p:cNvPicPr/>
          <p:nvPr/>
        </p:nvPicPr>
        <p:blipFill>
          <a:blip r:embed="rId4"/>
          <a:stretch/>
        </p:blipFill>
        <p:spPr>
          <a:xfrm>
            <a:off x="9013320" y="2148480"/>
            <a:ext cx="2699280" cy="1082880"/>
          </a:xfrm>
          <a:prstGeom prst="rect">
            <a:avLst/>
          </a:prstGeom>
          <a:ln w="0">
            <a:noFill/>
          </a:ln>
        </p:spPr>
      </p:pic>
      <p:grpSp>
        <p:nvGrpSpPr>
          <p:cNvPr id="113" name="object 31"/>
          <p:cNvGrpSpPr/>
          <p:nvPr/>
        </p:nvGrpSpPr>
        <p:grpSpPr>
          <a:xfrm>
            <a:off x="6219360" y="4874760"/>
            <a:ext cx="1418400" cy="1097280"/>
            <a:chOff x="6219360" y="4874760"/>
            <a:chExt cx="1418400" cy="1097280"/>
          </a:xfrm>
        </p:grpSpPr>
        <p:sp>
          <p:nvSpPr>
            <p:cNvPr id="114" name="object 32"/>
            <p:cNvSpPr/>
            <p:nvPr/>
          </p:nvSpPr>
          <p:spPr>
            <a:xfrm>
              <a:off x="6219360" y="5473440"/>
              <a:ext cx="905400" cy="92160"/>
            </a:xfrm>
            <a:custGeom>
              <a:avLst/>
              <a:gdLst>
                <a:gd name="textAreaLeft" fmla="*/ 0 w 905400"/>
                <a:gd name="textAreaRight" fmla="*/ 906120 w 905400"/>
                <a:gd name="textAreaTop" fmla="*/ 0 h 92160"/>
                <a:gd name="textAreaBottom" fmla="*/ 92880 h 92160"/>
              </a:gdLst>
              <a:ahLst/>
              <a:cxnLst/>
              <a:rect l="textAreaLeft" t="textAreaTop" r="textAreaRight" b="textAreaBottom"/>
              <a:pathLst>
                <a:path w="906145" h="92710">
                  <a:moveTo>
                    <a:pt x="905675" y="0"/>
                  </a:moveTo>
                  <a:lnTo>
                    <a:pt x="0" y="0"/>
                  </a:lnTo>
                  <a:lnTo>
                    <a:pt x="0" y="92102"/>
                  </a:lnTo>
                  <a:lnTo>
                    <a:pt x="905675" y="92102"/>
                  </a:lnTo>
                  <a:lnTo>
                    <a:pt x="905675" y="0"/>
                  </a:lnTo>
                  <a:close/>
                </a:path>
              </a:pathLst>
            </a:custGeom>
            <a:solidFill>
              <a:srgbClr val="FF907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15" name="object 33"/>
            <p:cNvSpPr/>
            <p:nvPr/>
          </p:nvSpPr>
          <p:spPr>
            <a:xfrm>
              <a:off x="6219360" y="4920840"/>
              <a:ext cx="1418400" cy="1012680"/>
            </a:xfrm>
            <a:custGeom>
              <a:avLst/>
              <a:gdLst>
                <a:gd name="textAreaLeft" fmla="*/ 0 w 1418400"/>
                <a:gd name="textAreaRight" fmla="*/ 1419120 w 1418400"/>
                <a:gd name="textAreaTop" fmla="*/ 0 h 1012680"/>
                <a:gd name="textAreaBottom" fmla="*/ 1013400 h 1012680"/>
              </a:gdLst>
              <a:ahLst/>
              <a:cxnLst/>
              <a:rect l="textAreaLeft" t="textAreaTop" r="textAreaRight" b="textAreaBottom"/>
              <a:pathLst>
                <a:path w="1419225" h="1013460">
                  <a:moveTo>
                    <a:pt x="664591" y="920496"/>
                  </a:moveTo>
                  <a:lnTo>
                    <a:pt x="0" y="920496"/>
                  </a:lnTo>
                  <a:lnTo>
                    <a:pt x="0" y="1013460"/>
                  </a:lnTo>
                  <a:lnTo>
                    <a:pt x="664591" y="1013460"/>
                  </a:lnTo>
                  <a:lnTo>
                    <a:pt x="664591" y="920496"/>
                  </a:lnTo>
                  <a:close/>
                </a:path>
                <a:path w="1419225" h="1013460">
                  <a:moveTo>
                    <a:pt x="905383" y="736092"/>
                  </a:moveTo>
                  <a:lnTo>
                    <a:pt x="0" y="736092"/>
                  </a:lnTo>
                  <a:lnTo>
                    <a:pt x="0" y="829056"/>
                  </a:lnTo>
                  <a:lnTo>
                    <a:pt x="905383" y="829056"/>
                  </a:lnTo>
                  <a:lnTo>
                    <a:pt x="905383" y="736092"/>
                  </a:lnTo>
                  <a:close/>
                </a:path>
                <a:path w="1419225" h="1013460">
                  <a:moveTo>
                    <a:pt x="1056259" y="368808"/>
                  </a:moveTo>
                  <a:lnTo>
                    <a:pt x="0" y="368808"/>
                  </a:lnTo>
                  <a:lnTo>
                    <a:pt x="0" y="460248"/>
                  </a:lnTo>
                  <a:lnTo>
                    <a:pt x="1056259" y="460248"/>
                  </a:lnTo>
                  <a:lnTo>
                    <a:pt x="1056259" y="368808"/>
                  </a:lnTo>
                  <a:close/>
                </a:path>
                <a:path w="1419225" h="1013460">
                  <a:moveTo>
                    <a:pt x="1117219" y="184404"/>
                  </a:moveTo>
                  <a:lnTo>
                    <a:pt x="0" y="184404"/>
                  </a:lnTo>
                  <a:lnTo>
                    <a:pt x="0" y="275844"/>
                  </a:lnTo>
                  <a:lnTo>
                    <a:pt x="1117219" y="275844"/>
                  </a:lnTo>
                  <a:lnTo>
                    <a:pt x="1117219" y="184404"/>
                  </a:lnTo>
                  <a:close/>
                </a:path>
                <a:path w="1419225" h="1013460">
                  <a:moveTo>
                    <a:pt x="1418971" y="0"/>
                  </a:moveTo>
                  <a:lnTo>
                    <a:pt x="0" y="0"/>
                  </a:lnTo>
                  <a:lnTo>
                    <a:pt x="0" y="91440"/>
                  </a:lnTo>
                  <a:lnTo>
                    <a:pt x="1418971" y="91440"/>
                  </a:lnTo>
                  <a:lnTo>
                    <a:pt x="1418971" y="0"/>
                  </a:lnTo>
                  <a:close/>
                </a:path>
              </a:pathLst>
            </a:custGeom>
            <a:solidFill>
              <a:srgbClr val="958083"/>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16" name="object 34"/>
            <p:cNvSpPr/>
            <p:nvPr/>
          </p:nvSpPr>
          <p:spPr>
            <a:xfrm>
              <a:off x="6219360" y="4874760"/>
              <a:ext cx="360" cy="1097280"/>
            </a:xfrm>
            <a:custGeom>
              <a:avLst/>
              <a:gdLst>
                <a:gd name="textAreaLeft" fmla="*/ 0 w 360"/>
                <a:gd name="textAreaRight" fmla="*/ 1440 w 360"/>
                <a:gd name="textAreaTop" fmla="*/ 0 h 1097280"/>
                <a:gd name="textAreaBottom" fmla="*/ 1098000 h 1097280"/>
              </a:gdLst>
              <a:ahLst/>
              <a:cxnLst/>
              <a:rect l="textAreaLeft" t="textAreaTop" r="textAreaRight" b="textAreaBottom"/>
              <a:pathLst>
                <a:path h="1097914">
                  <a:moveTo>
                    <a:pt x="0" y="0"/>
                  </a:moveTo>
                  <a:lnTo>
                    <a:pt x="0" y="1097470"/>
                  </a:lnTo>
                </a:path>
              </a:pathLst>
            </a:custGeom>
            <a:noFill/>
            <a:ln w="9525">
              <a:solidFill>
                <a:srgbClr val="D9D9D9"/>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
        <p:nvSpPr>
          <p:cNvPr id="117" name="object 35"/>
          <p:cNvSpPr/>
          <p:nvPr/>
        </p:nvSpPr>
        <p:spPr>
          <a:xfrm>
            <a:off x="6948000" y="5792760"/>
            <a:ext cx="24300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26">
                <a:solidFill>
                  <a:srgbClr val="000000"/>
                </a:solidFill>
                <a:latin typeface="Calibri"/>
                <a:ea typeface="ＭＳ Ｐゴシック"/>
              </a:rPr>
              <a:t>22%</a:t>
            </a:r>
            <a:endParaRPr lang="fr-FR" sz="1000" b="0" strike="noStrike" spc="-1">
              <a:solidFill>
                <a:srgbClr val="000000"/>
              </a:solidFill>
              <a:latin typeface="Arial"/>
            </a:endParaRPr>
          </a:p>
        </p:txBody>
      </p:sp>
      <p:sp>
        <p:nvSpPr>
          <p:cNvPr id="118" name="object 36"/>
          <p:cNvSpPr/>
          <p:nvPr/>
        </p:nvSpPr>
        <p:spPr>
          <a:xfrm>
            <a:off x="7189560" y="5608800"/>
            <a:ext cx="24300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26">
                <a:solidFill>
                  <a:srgbClr val="000000"/>
                </a:solidFill>
                <a:latin typeface="Calibri"/>
                <a:ea typeface="ＭＳ Ｐゴシック"/>
              </a:rPr>
              <a:t>30%</a:t>
            </a:r>
            <a:endParaRPr lang="fr-FR" sz="1000" b="0" strike="noStrike" spc="-1">
              <a:solidFill>
                <a:srgbClr val="000000"/>
              </a:solidFill>
              <a:latin typeface="Arial"/>
            </a:endParaRPr>
          </a:p>
        </p:txBody>
      </p:sp>
      <p:sp>
        <p:nvSpPr>
          <p:cNvPr id="119" name="object 37"/>
          <p:cNvSpPr/>
          <p:nvPr/>
        </p:nvSpPr>
        <p:spPr>
          <a:xfrm>
            <a:off x="7189560" y="5424120"/>
            <a:ext cx="24300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26">
                <a:solidFill>
                  <a:srgbClr val="000000"/>
                </a:solidFill>
                <a:latin typeface="Calibri"/>
                <a:ea typeface="ＭＳ Ｐゴシック"/>
              </a:rPr>
              <a:t>30%</a:t>
            </a:r>
            <a:endParaRPr lang="fr-FR" sz="1000" b="0" strike="noStrike" spc="-1">
              <a:solidFill>
                <a:srgbClr val="000000"/>
              </a:solidFill>
              <a:latin typeface="Arial"/>
            </a:endParaRPr>
          </a:p>
        </p:txBody>
      </p:sp>
      <p:sp>
        <p:nvSpPr>
          <p:cNvPr id="120" name="object 38"/>
          <p:cNvSpPr/>
          <p:nvPr/>
        </p:nvSpPr>
        <p:spPr>
          <a:xfrm>
            <a:off x="7340760" y="5240160"/>
            <a:ext cx="24300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26">
                <a:solidFill>
                  <a:srgbClr val="000000"/>
                </a:solidFill>
                <a:latin typeface="Calibri"/>
                <a:ea typeface="ＭＳ Ｐゴシック"/>
              </a:rPr>
              <a:t>35%</a:t>
            </a:r>
            <a:endParaRPr lang="fr-FR" sz="1000" b="0" strike="noStrike" spc="-1">
              <a:solidFill>
                <a:srgbClr val="000000"/>
              </a:solidFill>
              <a:latin typeface="Arial"/>
            </a:endParaRPr>
          </a:p>
        </p:txBody>
      </p:sp>
      <p:sp>
        <p:nvSpPr>
          <p:cNvPr id="121" name="object 39"/>
          <p:cNvSpPr/>
          <p:nvPr/>
        </p:nvSpPr>
        <p:spPr>
          <a:xfrm>
            <a:off x="7400880" y="5055840"/>
            <a:ext cx="24300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26">
                <a:solidFill>
                  <a:srgbClr val="000000"/>
                </a:solidFill>
                <a:latin typeface="Calibri"/>
                <a:ea typeface="ＭＳ Ｐゴシック"/>
              </a:rPr>
              <a:t>37%</a:t>
            </a:r>
            <a:endParaRPr lang="fr-FR" sz="1000" b="0" strike="noStrike" spc="-1">
              <a:solidFill>
                <a:srgbClr val="000000"/>
              </a:solidFill>
              <a:latin typeface="Arial"/>
            </a:endParaRPr>
          </a:p>
        </p:txBody>
      </p:sp>
      <p:sp>
        <p:nvSpPr>
          <p:cNvPr id="122" name="object 40"/>
          <p:cNvSpPr/>
          <p:nvPr/>
        </p:nvSpPr>
        <p:spPr>
          <a:xfrm>
            <a:off x="7702920" y="4871880"/>
            <a:ext cx="24300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26">
                <a:solidFill>
                  <a:srgbClr val="000000"/>
                </a:solidFill>
                <a:latin typeface="Calibri"/>
                <a:ea typeface="ＭＳ Ｐゴシック"/>
              </a:rPr>
              <a:t>47%</a:t>
            </a:r>
            <a:endParaRPr lang="fr-FR" sz="1000" b="0" strike="noStrike" spc="-1">
              <a:solidFill>
                <a:srgbClr val="000000"/>
              </a:solidFill>
              <a:latin typeface="Arial"/>
            </a:endParaRPr>
          </a:p>
        </p:txBody>
      </p:sp>
      <p:sp>
        <p:nvSpPr>
          <p:cNvPr id="123" name="object 41"/>
          <p:cNvSpPr/>
          <p:nvPr/>
        </p:nvSpPr>
        <p:spPr>
          <a:xfrm>
            <a:off x="4850280" y="6014520"/>
            <a:ext cx="2328480" cy="127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001"/>
              </a:lnSpc>
              <a:tabLst>
                <a:tab pos="0" algn="l"/>
              </a:tabLst>
            </a:pPr>
            <a:r>
              <a:rPr lang="fr-FR" sz="1500" b="0" strike="noStrike" spc="-15" baseline="2000">
                <a:solidFill>
                  <a:srgbClr val="000000"/>
                </a:solidFill>
                <a:latin typeface="Calibri"/>
                <a:ea typeface="ＭＳ Ｐゴシック"/>
              </a:rPr>
              <a:t>Établissements</a:t>
            </a:r>
            <a:r>
              <a:rPr lang="fr-FR" sz="1500" b="0" strike="noStrike" spc="100" baseline="2000">
                <a:solidFill>
                  <a:srgbClr val="000000"/>
                </a:solidFill>
                <a:latin typeface="Calibri"/>
                <a:ea typeface="ＭＳ Ｐゴシック"/>
              </a:rPr>
              <a:t> </a:t>
            </a:r>
            <a:r>
              <a:rPr lang="fr-FR" sz="1500" b="0" strike="noStrike" spc="-15" baseline="2000">
                <a:solidFill>
                  <a:srgbClr val="000000"/>
                </a:solidFill>
                <a:latin typeface="Calibri"/>
                <a:ea typeface="ＭＳ Ｐゴシック"/>
              </a:rPr>
              <a:t>scolaires</a:t>
            </a:r>
            <a:r>
              <a:rPr lang="fr-FR" sz="1500" b="0" strike="noStrike" spc="-1" baseline="2000">
                <a:solidFill>
                  <a:srgbClr val="000000"/>
                </a:solidFill>
                <a:latin typeface="Calibri"/>
                <a:ea typeface="ＭＳ Ｐゴシック"/>
              </a:rPr>
              <a:t>	</a:t>
            </a:r>
            <a:r>
              <a:rPr lang="fr-FR" sz="1000" b="0" strike="noStrike" spc="-32">
                <a:solidFill>
                  <a:srgbClr val="000000"/>
                </a:solidFill>
                <a:latin typeface="Calibri"/>
                <a:ea typeface="ＭＳ Ｐゴシック"/>
              </a:rPr>
              <a:t>22%</a:t>
            </a:r>
            <a:endParaRPr lang="fr-FR" sz="1000" b="0" strike="noStrike" spc="-1">
              <a:solidFill>
                <a:srgbClr val="000000"/>
              </a:solidFill>
              <a:latin typeface="Arial"/>
            </a:endParaRPr>
          </a:p>
        </p:txBody>
      </p:sp>
      <p:sp>
        <p:nvSpPr>
          <p:cNvPr id="124" name="object 42"/>
          <p:cNvSpPr/>
          <p:nvPr/>
        </p:nvSpPr>
        <p:spPr>
          <a:xfrm>
            <a:off x="4375080" y="4832640"/>
            <a:ext cx="1739160" cy="1112400"/>
          </a:xfrm>
          <a:prstGeom prst="rect">
            <a:avLst/>
          </a:prstGeom>
          <a:noFill/>
          <a:ln w="0">
            <a:noFill/>
          </a:ln>
        </p:spPr>
        <p:style>
          <a:lnRef idx="0">
            <a:scrgbClr r="0" g="0" b="0"/>
          </a:lnRef>
          <a:fillRef idx="0">
            <a:scrgbClr r="0" g="0" b="0"/>
          </a:fillRef>
          <a:effectRef idx="0">
            <a:scrgbClr r="0" g="0" b="0"/>
          </a:effectRef>
          <a:fontRef idx="minor"/>
        </p:style>
        <p:txBody>
          <a:bodyPr lIns="0" tIns="44280" rIns="0" bIns="0" anchor="t">
            <a:spAutoFit/>
          </a:bodyPr>
          <a:lstStyle/>
          <a:p>
            <a:pPr algn="r" defTabSz="914400">
              <a:lnSpc>
                <a:spcPct val="100000"/>
              </a:lnSpc>
              <a:spcBef>
                <a:spcPts val="349"/>
              </a:spcBef>
              <a:tabLst>
                <a:tab pos="0" algn="l"/>
              </a:tabLst>
            </a:pPr>
            <a:r>
              <a:rPr lang="fr-FR" sz="1000" b="0" strike="noStrike" spc="-1">
                <a:solidFill>
                  <a:srgbClr val="000000"/>
                </a:solidFill>
                <a:latin typeface="Calibri"/>
                <a:ea typeface="ＭＳ Ｐゴシック"/>
              </a:rPr>
              <a:t>Lieux</a:t>
            </a:r>
            <a:r>
              <a:rPr lang="fr-FR" sz="1000" b="0" strike="noStrike" spc="-26">
                <a:solidFill>
                  <a:srgbClr val="000000"/>
                </a:solidFill>
                <a:latin typeface="Calibri"/>
                <a:ea typeface="ＭＳ Ｐゴシック"/>
              </a:rPr>
              <a:t> </a:t>
            </a:r>
            <a:r>
              <a:rPr lang="fr-FR" sz="1000" b="0" strike="noStrike" spc="-1">
                <a:solidFill>
                  <a:srgbClr val="000000"/>
                </a:solidFill>
                <a:latin typeface="Calibri"/>
                <a:ea typeface="ＭＳ Ｐゴシック"/>
              </a:rPr>
              <a:t>de</a:t>
            </a:r>
            <a:r>
              <a:rPr lang="fr-FR" sz="1000" b="0" strike="noStrike" spc="-26">
                <a:solidFill>
                  <a:srgbClr val="000000"/>
                </a:solidFill>
                <a:latin typeface="Calibri"/>
                <a:ea typeface="ＭＳ Ｐゴシック"/>
              </a:rPr>
              <a:t> </a:t>
            </a:r>
            <a:r>
              <a:rPr lang="fr-FR" sz="1000" b="0" strike="noStrike" spc="-1">
                <a:solidFill>
                  <a:srgbClr val="000000"/>
                </a:solidFill>
                <a:latin typeface="Calibri"/>
                <a:ea typeface="ＭＳ Ｐゴシック"/>
              </a:rPr>
              <a:t>vie</a:t>
            </a:r>
            <a:r>
              <a:rPr lang="fr-FR" sz="1000" b="0" strike="noStrike" spc="-15">
                <a:solidFill>
                  <a:srgbClr val="000000"/>
                </a:solidFill>
                <a:latin typeface="Calibri"/>
                <a:ea typeface="ＭＳ Ｐゴシック"/>
              </a:rPr>
              <a:t> </a:t>
            </a:r>
            <a:r>
              <a:rPr lang="fr-FR" sz="1000" b="0" strike="noStrike" spc="-1">
                <a:solidFill>
                  <a:srgbClr val="000000"/>
                </a:solidFill>
                <a:latin typeface="Calibri"/>
                <a:ea typeface="ＭＳ Ｐゴシック"/>
              </a:rPr>
              <a:t>(cafés, </a:t>
            </a:r>
            <a:r>
              <a:rPr lang="fr-FR" sz="1000" b="0" strike="noStrike" spc="-12">
                <a:solidFill>
                  <a:srgbClr val="000000"/>
                </a:solidFill>
                <a:latin typeface="Calibri"/>
                <a:ea typeface="ＭＳ Ｐゴシック"/>
              </a:rPr>
              <a:t>restaurants…)</a:t>
            </a:r>
            <a:endParaRPr lang="fr-FR" sz="1000" b="0" strike="noStrike" spc="-1">
              <a:solidFill>
                <a:srgbClr val="000000"/>
              </a:solidFill>
              <a:latin typeface="Arial"/>
            </a:endParaRPr>
          </a:p>
          <a:p>
            <a:pPr algn="r" defTabSz="914400">
              <a:lnSpc>
                <a:spcPct val="100000"/>
              </a:lnSpc>
              <a:spcBef>
                <a:spcPts val="244"/>
              </a:spcBef>
              <a:tabLst>
                <a:tab pos="0" algn="l"/>
              </a:tabLst>
            </a:pPr>
            <a:r>
              <a:rPr lang="fr-FR" sz="1000" b="0" strike="noStrike" spc="-1">
                <a:solidFill>
                  <a:srgbClr val="000000"/>
                </a:solidFill>
                <a:latin typeface="Calibri"/>
                <a:ea typeface="ＭＳ Ｐゴシック"/>
              </a:rPr>
              <a:t>Activités</a:t>
            </a:r>
            <a:r>
              <a:rPr lang="fr-FR" sz="1000" b="0" strike="noStrike" spc="-41">
                <a:solidFill>
                  <a:srgbClr val="000000"/>
                </a:solidFill>
                <a:latin typeface="Calibri"/>
                <a:ea typeface="ＭＳ Ｐゴシック"/>
              </a:rPr>
              <a:t> </a:t>
            </a:r>
            <a:r>
              <a:rPr lang="fr-FR" sz="1000" b="0" strike="noStrike" spc="-1">
                <a:solidFill>
                  <a:srgbClr val="000000"/>
                </a:solidFill>
                <a:latin typeface="Calibri"/>
                <a:ea typeface="ＭＳ Ｐゴシック"/>
              </a:rPr>
              <a:t>culturelles</a:t>
            </a:r>
            <a:r>
              <a:rPr lang="fr-FR" sz="1000" b="0" strike="noStrike" spc="-26">
                <a:solidFill>
                  <a:srgbClr val="000000"/>
                </a:solidFill>
                <a:latin typeface="Calibri"/>
                <a:ea typeface="ＭＳ Ｐゴシック"/>
              </a:rPr>
              <a:t> </a:t>
            </a:r>
            <a:r>
              <a:rPr lang="fr-FR" sz="1000" b="0" strike="noStrike" spc="-1">
                <a:solidFill>
                  <a:srgbClr val="000000"/>
                </a:solidFill>
                <a:latin typeface="Calibri"/>
                <a:ea typeface="ＭＳ Ｐゴシック"/>
              </a:rPr>
              <a:t>et</a:t>
            </a:r>
            <a:r>
              <a:rPr lang="fr-FR" sz="1000" b="0" strike="noStrike" spc="-26">
                <a:solidFill>
                  <a:srgbClr val="000000"/>
                </a:solidFill>
                <a:latin typeface="Calibri"/>
                <a:ea typeface="ＭＳ Ｐゴシック"/>
              </a:rPr>
              <a:t> </a:t>
            </a:r>
            <a:r>
              <a:rPr lang="fr-FR" sz="1000" b="0" strike="noStrike" spc="-12">
                <a:solidFill>
                  <a:srgbClr val="000000"/>
                </a:solidFill>
                <a:latin typeface="Calibri"/>
                <a:ea typeface="ＭＳ Ｐゴシック"/>
              </a:rPr>
              <a:t>loisirs</a:t>
            </a:r>
            <a:endParaRPr lang="fr-FR" sz="1000" b="0" strike="noStrike" spc="-1">
              <a:solidFill>
                <a:srgbClr val="000000"/>
              </a:solidFill>
              <a:latin typeface="Arial"/>
            </a:endParaRPr>
          </a:p>
          <a:p>
            <a:pPr marL="590040" indent="497880" algn="r" defTabSz="914400">
              <a:lnSpc>
                <a:spcPct val="120000"/>
              </a:lnSpc>
              <a:spcBef>
                <a:spcPts val="6"/>
              </a:spcBef>
              <a:tabLst>
                <a:tab pos="0" algn="l"/>
              </a:tabLst>
            </a:pPr>
            <a:r>
              <a:rPr lang="fr-FR" sz="1000" b="0" strike="noStrike" spc="-12">
                <a:solidFill>
                  <a:srgbClr val="000000"/>
                </a:solidFill>
                <a:latin typeface="Calibri"/>
                <a:ea typeface="ＭＳ Ｐゴシック"/>
              </a:rPr>
              <a:t>Associations </a:t>
            </a:r>
            <a:r>
              <a:rPr lang="fr-FR" sz="1000" b="0" strike="noStrike" spc="-1">
                <a:solidFill>
                  <a:srgbClr val="000000"/>
                </a:solidFill>
                <a:latin typeface="Calibri"/>
                <a:ea typeface="ＭＳ Ｐゴシック"/>
              </a:rPr>
              <a:t>Associations</a:t>
            </a:r>
            <a:r>
              <a:rPr lang="fr-FR" sz="1000" b="0" strike="noStrike" spc="-32">
                <a:solidFill>
                  <a:srgbClr val="000000"/>
                </a:solidFill>
                <a:latin typeface="Calibri"/>
                <a:ea typeface="ＭＳ Ｐゴシック"/>
              </a:rPr>
              <a:t> </a:t>
            </a:r>
            <a:r>
              <a:rPr lang="fr-FR" sz="1000" b="0" strike="noStrike" spc="-12">
                <a:solidFill>
                  <a:srgbClr val="000000"/>
                </a:solidFill>
                <a:latin typeface="Calibri"/>
                <a:ea typeface="ＭＳ Ｐゴシック"/>
              </a:rPr>
              <a:t>sportives</a:t>
            </a:r>
            <a:endParaRPr lang="fr-FR" sz="1000" b="0" strike="noStrike" spc="-1">
              <a:solidFill>
                <a:srgbClr val="000000"/>
              </a:solidFill>
              <a:latin typeface="Arial"/>
            </a:endParaRPr>
          </a:p>
          <a:p>
            <a:pPr marL="917640" indent="197640" algn="r" defTabSz="914400">
              <a:lnSpc>
                <a:spcPct val="120000"/>
              </a:lnSpc>
              <a:tabLst>
                <a:tab pos="0" algn="l"/>
              </a:tabLst>
            </a:pPr>
            <a:r>
              <a:rPr lang="fr-FR" sz="1000" b="0" strike="noStrike" spc="-12">
                <a:solidFill>
                  <a:srgbClr val="000000"/>
                </a:solidFill>
                <a:latin typeface="Calibri"/>
                <a:ea typeface="ＭＳ Ｐゴシック"/>
              </a:rPr>
              <a:t>Commerces </a:t>
            </a:r>
            <a:r>
              <a:rPr lang="fr-FR" sz="1000" b="0" strike="noStrike" spc="-1">
                <a:solidFill>
                  <a:srgbClr val="000000"/>
                </a:solidFill>
                <a:latin typeface="Calibri"/>
                <a:ea typeface="ＭＳ Ｐゴシック"/>
              </a:rPr>
              <a:t>Services</a:t>
            </a:r>
            <a:r>
              <a:rPr lang="fr-FR" sz="1000" b="0" strike="noStrike" spc="-26">
                <a:solidFill>
                  <a:srgbClr val="000000"/>
                </a:solidFill>
                <a:latin typeface="Calibri"/>
                <a:ea typeface="ＭＳ Ｐゴシック"/>
              </a:rPr>
              <a:t> </a:t>
            </a:r>
            <a:r>
              <a:rPr lang="fr-FR" sz="1000" b="0" strike="noStrike" spc="-12">
                <a:solidFill>
                  <a:srgbClr val="000000"/>
                </a:solidFill>
                <a:latin typeface="Calibri"/>
                <a:ea typeface="ＭＳ Ｐゴシック"/>
              </a:rPr>
              <a:t>publics</a:t>
            </a:r>
            <a:endParaRPr lang="fr-FR" sz="1000" b="0" strike="noStrike" spc="-1">
              <a:solidFill>
                <a:srgbClr val="000000"/>
              </a:solidFill>
              <a:latin typeface="Arial"/>
            </a:endParaRPr>
          </a:p>
        </p:txBody>
      </p:sp>
      <p:grpSp>
        <p:nvGrpSpPr>
          <p:cNvPr id="125" name="object 43"/>
          <p:cNvGrpSpPr/>
          <p:nvPr/>
        </p:nvGrpSpPr>
        <p:grpSpPr>
          <a:xfrm>
            <a:off x="5190480" y="1933560"/>
            <a:ext cx="2089080" cy="1396800"/>
            <a:chOff x="5190480" y="1933560"/>
            <a:chExt cx="2089080" cy="1396800"/>
          </a:xfrm>
        </p:grpSpPr>
        <p:sp>
          <p:nvSpPr>
            <p:cNvPr id="126" name="object 44"/>
            <p:cNvSpPr/>
            <p:nvPr/>
          </p:nvSpPr>
          <p:spPr>
            <a:xfrm>
              <a:off x="5190480" y="2981880"/>
              <a:ext cx="1013400" cy="232200"/>
            </a:xfrm>
            <a:custGeom>
              <a:avLst/>
              <a:gdLst>
                <a:gd name="textAreaLeft" fmla="*/ 0 w 1013400"/>
                <a:gd name="textAreaRight" fmla="*/ 1014120 w 1013400"/>
                <a:gd name="textAreaTop" fmla="*/ 0 h 232200"/>
                <a:gd name="textAreaBottom" fmla="*/ 232920 h 232200"/>
              </a:gdLst>
              <a:ahLst/>
              <a:cxnLst/>
              <a:rect l="textAreaLeft" t="textAreaTop" r="textAreaRight" b="textAreaBottom"/>
              <a:pathLst>
                <a:path w="1014095" h="233044">
                  <a:moveTo>
                    <a:pt x="1013485" y="0"/>
                  </a:moveTo>
                  <a:lnTo>
                    <a:pt x="0" y="0"/>
                  </a:lnTo>
                  <a:lnTo>
                    <a:pt x="0" y="232943"/>
                  </a:lnTo>
                  <a:lnTo>
                    <a:pt x="1013485" y="232943"/>
                  </a:lnTo>
                  <a:lnTo>
                    <a:pt x="1013485" y="0"/>
                  </a:lnTo>
                  <a:close/>
                </a:path>
              </a:pathLst>
            </a:custGeom>
            <a:solidFill>
              <a:srgbClr val="77BB9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27" name="object 45"/>
            <p:cNvSpPr/>
            <p:nvPr/>
          </p:nvSpPr>
          <p:spPr>
            <a:xfrm>
              <a:off x="5190480" y="2049840"/>
              <a:ext cx="2089080" cy="699120"/>
            </a:xfrm>
            <a:custGeom>
              <a:avLst/>
              <a:gdLst>
                <a:gd name="textAreaLeft" fmla="*/ 0 w 2089080"/>
                <a:gd name="textAreaRight" fmla="*/ 2089800 w 2089080"/>
                <a:gd name="textAreaTop" fmla="*/ 0 h 699120"/>
                <a:gd name="textAreaBottom" fmla="*/ 699840 h 699120"/>
              </a:gdLst>
              <a:ahLst/>
              <a:cxnLst/>
              <a:rect l="textAreaLeft" t="textAreaTop" r="textAreaRight" b="textAreaBottom"/>
              <a:pathLst>
                <a:path w="2089784" h="699769">
                  <a:moveTo>
                    <a:pt x="1757299" y="0"/>
                  </a:moveTo>
                  <a:lnTo>
                    <a:pt x="0" y="0"/>
                  </a:lnTo>
                  <a:lnTo>
                    <a:pt x="0" y="233172"/>
                  </a:lnTo>
                  <a:lnTo>
                    <a:pt x="1757299" y="233172"/>
                  </a:lnTo>
                  <a:lnTo>
                    <a:pt x="1757299" y="0"/>
                  </a:lnTo>
                  <a:close/>
                </a:path>
                <a:path w="2089784" h="699769">
                  <a:moveTo>
                    <a:pt x="2089531" y="466344"/>
                  </a:moveTo>
                  <a:lnTo>
                    <a:pt x="0" y="466344"/>
                  </a:lnTo>
                  <a:lnTo>
                    <a:pt x="0" y="699516"/>
                  </a:lnTo>
                  <a:lnTo>
                    <a:pt x="2089531" y="699516"/>
                  </a:lnTo>
                  <a:lnTo>
                    <a:pt x="2089531" y="466344"/>
                  </a:lnTo>
                  <a:close/>
                </a:path>
              </a:pathLst>
            </a:custGeom>
            <a:solidFill>
              <a:srgbClr val="009999"/>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28" name="object 46"/>
            <p:cNvSpPr/>
            <p:nvPr/>
          </p:nvSpPr>
          <p:spPr>
            <a:xfrm>
              <a:off x="5190480" y="1933560"/>
              <a:ext cx="360" cy="1396800"/>
            </a:xfrm>
            <a:custGeom>
              <a:avLst/>
              <a:gdLst>
                <a:gd name="textAreaLeft" fmla="*/ 0 w 360"/>
                <a:gd name="textAreaRight" fmla="*/ 1440 w 360"/>
                <a:gd name="textAreaTop" fmla="*/ 0 h 1396800"/>
                <a:gd name="textAreaBottom" fmla="*/ 1397520 h 1396800"/>
              </a:gdLst>
              <a:ahLst/>
              <a:cxnLst/>
              <a:rect l="textAreaLeft" t="textAreaTop" r="textAreaRight" b="textAreaBottom"/>
              <a:pathLst>
                <a:path h="1397635">
                  <a:moveTo>
                    <a:pt x="0" y="1397635"/>
                  </a:moveTo>
                  <a:lnTo>
                    <a:pt x="0" y="0"/>
                  </a:lnTo>
                </a:path>
              </a:pathLst>
            </a:custGeom>
            <a:noFill/>
            <a:ln w="9525">
              <a:solidFill>
                <a:srgbClr val="D9D9D9"/>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grpSp>
      <p:sp>
        <p:nvSpPr>
          <p:cNvPr id="129" name="object 47"/>
          <p:cNvSpPr/>
          <p:nvPr/>
        </p:nvSpPr>
        <p:spPr>
          <a:xfrm>
            <a:off x="6268320" y="3002760"/>
            <a:ext cx="33948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12">
                <a:solidFill>
                  <a:srgbClr val="000000"/>
                </a:solidFill>
                <a:latin typeface="Calibri"/>
                <a:ea typeface="ＭＳ Ｐゴシック"/>
              </a:rPr>
              <a:t>46,6%</a:t>
            </a:r>
            <a:endParaRPr lang="fr-FR" sz="1000" b="0" strike="noStrike" spc="-1">
              <a:solidFill>
                <a:srgbClr val="000000"/>
              </a:solidFill>
              <a:latin typeface="Arial"/>
            </a:endParaRPr>
          </a:p>
        </p:txBody>
      </p:sp>
      <p:sp>
        <p:nvSpPr>
          <p:cNvPr id="130" name="object 48"/>
          <p:cNvSpPr/>
          <p:nvPr/>
        </p:nvSpPr>
        <p:spPr>
          <a:xfrm>
            <a:off x="7345080" y="2536560"/>
            <a:ext cx="33948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12">
                <a:solidFill>
                  <a:srgbClr val="000000"/>
                </a:solidFill>
                <a:latin typeface="Calibri"/>
                <a:ea typeface="ＭＳ Ｐゴシック"/>
              </a:rPr>
              <a:t>96,1%</a:t>
            </a:r>
            <a:endParaRPr lang="fr-FR" sz="1000" b="0" strike="noStrike" spc="-1">
              <a:solidFill>
                <a:srgbClr val="000000"/>
              </a:solidFill>
              <a:latin typeface="Arial"/>
            </a:endParaRPr>
          </a:p>
        </p:txBody>
      </p:sp>
      <p:sp>
        <p:nvSpPr>
          <p:cNvPr id="131" name="object 49"/>
          <p:cNvSpPr/>
          <p:nvPr/>
        </p:nvSpPr>
        <p:spPr>
          <a:xfrm>
            <a:off x="7012080" y="2070720"/>
            <a:ext cx="33948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12">
                <a:solidFill>
                  <a:srgbClr val="000000"/>
                </a:solidFill>
                <a:latin typeface="Calibri"/>
                <a:ea typeface="ＭＳ Ｐゴシック"/>
              </a:rPr>
              <a:t>80,8%</a:t>
            </a:r>
            <a:endParaRPr lang="fr-FR" sz="1000" b="0" strike="noStrike" spc="-1">
              <a:solidFill>
                <a:srgbClr val="000000"/>
              </a:solidFill>
              <a:latin typeface="Arial"/>
            </a:endParaRPr>
          </a:p>
        </p:txBody>
      </p:sp>
      <p:sp>
        <p:nvSpPr>
          <p:cNvPr id="132" name="object 50"/>
          <p:cNvSpPr/>
          <p:nvPr/>
        </p:nvSpPr>
        <p:spPr>
          <a:xfrm>
            <a:off x="4479120" y="2995560"/>
            <a:ext cx="60588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1">
                <a:solidFill>
                  <a:srgbClr val="000000"/>
                </a:solidFill>
                <a:latin typeface="Calibri"/>
                <a:ea typeface="ＭＳ Ｐゴシック"/>
              </a:rPr>
              <a:t>15</a:t>
            </a:r>
            <a:r>
              <a:rPr lang="fr-FR" sz="1000" b="0" strike="noStrike" spc="-21">
                <a:solidFill>
                  <a:srgbClr val="000000"/>
                </a:solidFill>
                <a:latin typeface="Calibri"/>
                <a:ea typeface="ＭＳ Ｐゴシック"/>
              </a:rPr>
              <a:t> </a:t>
            </a:r>
            <a:r>
              <a:rPr lang="fr-FR" sz="1000" b="0" strike="noStrike" spc="-1">
                <a:solidFill>
                  <a:srgbClr val="000000"/>
                </a:solidFill>
                <a:latin typeface="Calibri"/>
                <a:ea typeface="ＭＳ Ｐゴシック"/>
              </a:rPr>
              <a:t>à</a:t>
            </a:r>
            <a:r>
              <a:rPr lang="fr-FR" sz="1000" b="0" strike="noStrike" spc="-15">
                <a:solidFill>
                  <a:srgbClr val="000000"/>
                </a:solidFill>
                <a:latin typeface="Calibri"/>
                <a:ea typeface="ＭＳ Ｐゴシック"/>
              </a:rPr>
              <a:t> </a:t>
            </a:r>
            <a:r>
              <a:rPr lang="fr-FR" sz="1000" b="0" strike="noStrike" spc="-1">
                <a:solidFill>
                  <a:srgbClr val="000000"/>
                </a:solidFill>
                <a:latin typeface="Calibri"/>
                <a:ea typeface="ＭＳ Ｐゴシック"/>
              </a:rPr>
              <a:t>19</a:t>
            </a:r>
            <a:r>
              <a:rPr lang="fr-FR" sz="1000" b="0" strike="noStrike" spc="-21">
                <a:solidFill>
                  <a:srgbClr val="000000"/>
                </a:solidFill>
                <a:latin typeface="Calibri"/>
                <a:ea typeface="ＭＳ Ｐゴシック"/>
              </a:rPr>
              <a:t> </a:t>
            </a:r>
            <a:r>
              <a:rPr lang="fr-FR" sz="1000" b="0" strike="noStrike" spc="-26">
                <a:solidFill>
                  <a:srgbClr val="000000"/>
                </a:solidFill>
                <a:latin typeface="Calibri"/>
                <a:ea typeface="ＭＳ Ｐゴシック"/>
              </a:rPr>
              <a:t>ans</a:t>
            </a:r>
            <a:endParaRPr lang="fr-FR" sz="1000" b="0" strike="noStrike" spc="-1">
              <a:solidFill>
                <a:srgbClr val="000000"/>
              </a:solidFill>
              <a:latin typeface="Arial"/>
            </a:endParaRPr>
          </a:p>
        </p:txBody>
      </p:sp>
      <p:sp>
        <p:nvSpPr>
          <p:cNvPr id="133" name="object 51"/>
          <p:cNvSpPr/>
          <p:nvPr/>
        </p:nvSpPr>
        <p:spPr>
          <a:xfrm>
            <a:off x="4479120" y="2529360"/>
            <a:ext cx="60588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1">
                <a:solidFill>
                  <a:srgbClr val="000000"/>
                </a:solidFill>
                <a:latin typeface="Calibri"/>
                <a:ea typeface="ＭＳ Ｐゴシック"/>
              </a:rPr>
              <a:t>10</a:t>
            </a:r>
            <a:r>
              <a:rPr lang="fr-FR" sz="1000" b="0" strike="noStrike" spc="-21">
                <a:solidFill>
                  <a:srgbClr val="000000"/>
                </a:solidFill>
                <a:latin typeface="Calibri"/>
                <a:ea typeface="ＭＳ Ｐゴシック"/>
              </a:rPr>
              <a:t> </a:t>
            </a:r>
            <a:r>
              <a:rPr lang="fr-FR" sz="1000" b="0" strike="noStrike" spc="-1">
                <a:solidFill>
                  <a:srgbClr val="000000"/>
                </a:solidFill>
                <a:latin typeface="Calibri"/>
                <a:ea typeface="ＭＳ Ｐゴシック"/>
              </a:rPr>
              <a:t>à</a:t>
            </a:r>
            <a:r>
              <a:rPr lang="fr-FR" sz="1000" b="0" strike="noStrike" spc="-15">
                <a:solidFill>
                  <a:srgbClr val="000000"/>
                </a:solidFill>
                <a:latin typeface="Calibri"/>
                <a:ea typeface="ＭＳ Ｐゴシック"/>
              </a:rPr>
              <a:t> </a:t>
            </a:r>
            <a:r>
              <a:rPr lang="fr-FR" sz="1000" b="0" strike="noStrike" spc="-1">
                <a:solidFill>
                  <a:srgbClr val="000000"/>
                </a:solidFill>
                <a:latin typeface="Calibri"/>
                <a:ea typeface="ＭＳ Ｐゴシック"/>
              </a:rPr>
              <a:t>14</a:t>
            </a:r>
            <a:r>
              <a:rPr lang="fr-FR" sz="1000" b="0" strike="noStrike" spc="-21">
                <a:solidFill>
                  <a:srgbClr val="000000"/>
                </a:solidFill>
                <a:latin typeface="Calibri"/>
                <a:ea typeface="ＭＳ Ｐゴシック"/>
              </a:rPr>
              <a:t> </a:t>
            </a:r>
            <a:r>
              <a:rPr lang="fr-FR" sz="1000" b="0" strike="noStrike" spc="-26">
                <a:solidFill>
                  <a:srgbClr val="000000"/>
                </a:solidFill>
                <a:latin typeface="Calibri"/>
                <a:ea typeface="ＭＳ Ｐゴシック"/>
              </a:rPr>
              <a:t>ans</a:t>
            </a:r>
            <a:endParaRPr lang="fr-FR" sz="1000" b="0" strike="noStrike" spc="-1">
              <a:solidFill>
                <a:srgbClr val="000000"/>
              </a:solidFill>
              <a:latin typeface="Arial"/>
            </a:endParaRPr>
          </a:p>
        </p:txBody>
      </p:sp>
      <p:sp>
        <p:nvSpPr>
          <p:cNvPr id="134" name="object 52"/>
          <p:cNvSpPr/>
          <p:nvPr/>
        </p:nvSpPr>
        <p:spPr>
          <a:xfrm>
            <a:off x="4607640" y="2063880"/>
            <a:ext cx="47808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defTabSz="914400">
              <a:lnSpc>
                <a:spcPct val="100000"/>
              </a:lnSpc>
              <a:spcBef>
                <a:spcPts val="96"/>
              </a:spcBef>
              <a:tabLst>
                <a:tab pos="0" algn="l"/>
              </a:tabLst>
            </a:pPr>
            <a:r>
              <a:rPr lang="fr-FR" sz="1000" b="0" strike="noStrike" spc="-1">
                <a:solidFill>
                  <a:srgbClr val="000000"/>
                </a:solidFill>
                <a:latin typeface="Calibri"/>
                <a:ea typeface="ＭＳ Ｐゴシック"/>
              </a:rPr>
              <a:t>5</a:t>
            </a:r>
            <a:r>
              <a:rPr lang="fr-FR" sz="1000" b="0" strike="noStrike" spc="-15">
                <a:solidFill>
                  <a:srgbClr val="000000"/>
                </a:solidFill>
                <a:latin typeface="Calibri"/>
                <a:ea typeface="ＭＳ Ｐゴシック"/>
              </a:rPr>
              <a:t> </a:t>
            </a:r>
            <a:r>
              <a:rPr lang="fr-FR" sz="1000" b="0" strike="noStrike" spc="-1">
                <a:solidFill>
                  <a:srgbClr val="000000"/>
                </a:solidFill>
                <a:latin typeface="Calibri"/>
                <a:ea typeface="ＭＳ Ｐゴシック"/>
              </a:rPr>
              <a:t>à</a:t>
            </a:r>
            <a:r>
              <a:rPr lang="fr-FR" sz="1000" b="0" strike="noStrike" spc="-7">
                <a:solidFill>
                  <a:srgbClr val="000000"/>
                </a:solidFill>
                <a:latin typeface="Calibri"/>
                <a:ea typeface="ＭＳ Ｐゴシック"/>
              </a:rPr>
              <a:t> </a:t>
            </a:r>
            <a:r>
              <a:rPr lang="fr-FR" sz="1000" b="0" strike="noStrike" spc="-1">
                <a:solidFill>
                  <a:srgbClr val="000000"/>
                </a:solidFill>
                <a:latin typeface="Calibri"/>
                <a:ea typeface="ＭＳ Ｐゴシック"/>
              </a:rPr>
              <a:t>9</a:t>
            </a:r>
            <a:r>
              <a:rPr lang="fr-FR" sz="1000" b="0" strike="noStrike" spc="-12">
                <a:solidFill>
                  <a:srgbClr val="000000"/>
                </a:solidFill>
                <a:latin typeface="Calibri"/>
                <a:ea typeface="ＭＳ Ｐゴシック"/>
              </a:rPr>
              <a:t> </a:t>
            </a:r>
            <a:r>
              <a:rPr lang="fr-FR" sz="1000" b="0" strike="noStrike" spc="-26">
                <a:solidFill>
                  <a:srgbClr val="000000"/>
                </a:solidFill>
                <a:latin typeface="Calibri"/>
                <a:ea typeface="ＭＳ Ｐゴシック"/>
              </a:rPr>
              <a:t>ans</a:t>
            </a:r>
            <a:endParaRPr lang="fr-FR" sz="1000" b="0" strike="noStrike" spc="-1">
              <a:solidFill>
                <a:srgbClr val="000000"/>
              </a:solidFill>
              <a:latin typeface="Arial"/>
            </a:endParaRPr>
          </a:p>
        </p:txBody>
      </p:sp>
      <p:sp>
        <p:nvSpPr>
          <p:cNvPr id="135" name="object 53"/>
          <p:cNvSpPr/>
          <p:nvPr/>
        </p:nvSpPr>
        <p:spPr>
          <a:xfrm>
            <a:off x="4764240" y="3429000"/>
            <a:ext cx="2937600" cy="378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algn="ctr" defTabSz="914400">
              <a:lnSpc>
                <a:spcPct val="100000"/>
              </a:lnSpc>
              <a:spcBef>
                <a:spcPts val="99"/>
              </a:spcBef>
              <a:tabLst>
                <a:tab pos="0" algn="l"/>
              </a:tabLst>
            </a:pPr>
            <a:r>
              <a:rPr lang="fr-FR" sz="1200" b="0" i="1" strike="noStrike" spc="-1">
                <a:solidFill>
                  <a:srgbClr val="404040"/>
                </a:solidFill>
                <a:latin typeface="Calibri"/>
                <a:ea typeface="ＭＳ Ｐゴシック"/>
              </a:rPr>
              <a:t>Part</a:t>
            </a:r>
            <a:r>
              <a:rPr lang="fr-FR" sz="1200" b="0" i="1" strike="noStrike" spc="-21">
                <a:solidFill>
                  <a:srgbClr val="404040"/>
                </a:solidFill>
                <a:latin typeface="Calibri"/>
                <a:ea typeface="ＭＳ Ｐゴシック"/>
              </a:rPr>
              <a:t> </a:t>
            </a:r>
            <a:r>
              <a:rPr lang="fr-FR" sz="1200" b="0" i="1" strike="noStrike" spc="-1">
                <a:solidFill>
                  <a:srgbClr val="404040"/>
                </a:solidFill>
                <a:latin typeface="Calibri"/>
                <a:ea typeface="ＭＳ Ｐゴシック"/>
              </a:rPr>
              <a:t>de</a:t>
            </a:r>
            <a:r>
              <a:rPr lang="fr-FR" sz="1200" b="0" i="1" strike="noStrike" spc="-21">
                <a:solidFill>
                  <a:srgbClr val="404040"/>
                </a:solidFill>
                <a:latin typeface="Calibri"/>
                <a:ea typeface="ＭＳ Ｐゴシック"/>
              </a:rPr>
              <a:t> </a:t>
            </a:r>
            <a:r>
              <a:rPr lang="fr-FR" sz="1200" b="0" i="1" strike="noStrike" spc="-1">
                <a:solidFill>
                  <a:srgbClr val="404040"/>
                </a:solidFill>
                <a:latin typeface="Calibri"/>
                <a:ea typeface="ＭＳ Ｐゴシック"/>
              </a:rPr>
              <a:t>licences</a:t>
            </a:r>
            <a:r>
              <a:rPr lang="fr-FR" sz="1200" b="0" i="1" strike="noStrike" spc="-32">
                <a:solidFill>
                  <a:srgbClr val="404040"/>
                </a:solidFill>
                <a:latin typeface="Calibri"/>
                <a:ea typeface="ＭＳ Ｐゴシック"/>
              </a:rPr>
              <a:t> </a:t>
            </a:r>
            <a:r>
              <a:rPr lang="fr-FR" sz="1200" b="0" i="1" strike="noStrike" spc="-1">
                <a:solidFill>
                  <a:srgbClr val="404040"/>
                </a:solidFill>
                <a:latin typeface="Calibri"/>
                <a:ea typeface="ＭＳ Ｐゴシック"/>
              </a:rPr>
              <a:t>par</a:t>
            </a:r>
            <a:r>
              <a:rPr lang="fr-FR" sz="1200" b="0" i="1" strike="noStrike" spc="-26">
                <a:solidFill>
                  <a:srgbClr val="404040"/>
                </a:solidFill>
                <a:latin typeface="Calibri"/>
                <a:ea typeface="ＭＳ Ｐゴシック"/>
              </a:rPr>
              <a:t> </a:t>
            </a:r>
            <a:r>
              <a:rPr lang="fr-FR" sz="1200" b="0" i="1" strike="noStrike" spc="-1">
                <a:solidFill>
                  <a:srgbClr val="404040"/>
                </a:solidFill>
                <a:latin typeface="Calibri"/>
                <a:ea typeface="ＭＳ Ｐゴシック"/>
              </a:rPr>
              <a:t>rapport</a:t>
            </a:r>
            <a:r>
              <a:rPr lang="fr-FR" sz="1200" b="0" i="1" strike="noStrike" spc="-7">
                <a:solidFill>
                  <a:srgbClr val="404040"/>
                </a:solidFill>
                <a:latin typeface="Calibri"/>
                <a:ea typeface="ＭＳ Ｐゴシック"/>
              </a:rPr>
              <a:t> </a:t>
            </a:r>
            <a:r>
              <a:rPr lang="fr-FR" sz="1200" b="0" i="1" strike="noStrike" spc="-1">
                <a:solidFill>
                  <a:srgbClr val="404040"/>
                </a:solidFill>
                <a:latin typeface="Calibri"/>
                <a:ea typeface="ＭＳ Ｐゴシック"/>
              </a:rPr>
              <a:t>au</a:t>
            </a:r>
            <a:r>
              <a:rPr lang="fr-FR" sz="1200" b="0" i="1" strike="noStrike" spc="-32">
                <a:solidFill>
                  <a:srgbClr val="404040"/>
                </a:solidFill>
                <a:latin typeface="Calibri"/>
                <a:ea typeface="ＭＳ Ｐゴシック"/>
              </a:rPr>
              <a:t> </a:t>
            </a:r>
            <a:r>
              <a:rPr lang="fr-FR" sz="1200" b="0" i="1" strike="noStrike" spc="-1">
                <a:solidFill>
                  <a:srgbClr val="404040"/>
                </a:solidFill>
                <a:latin typeface="Calibri"/>
                <a:ea typeface="ＭＳ Ｐゴシック"/>
              </a:rPr>
              <a:t>nombre</a:t>
            </a:r>
            <a:r>
              <a:rPr lang="fr-FR" sz="1200" b="0" i="1" strike="noStrike" spc="-21">
                <a:solidFill>
                  <a:srgbClr val="404040"/>
                </a:solidFill>
                <a:latin typeface="Calibri"/>
                <a:ea typeface="ＭＳ Ｐゴシック"/>
              </a:rPr>
              <a:t> </a:t>
            </a:r>
            <a:r>
              <a:rPr lang="fr-FR" sz="1200" b="0" i="1" strike="noStrike" spc="-1">
                <a:solidFill>
                  <a:srgbClr val="404040"/>
                </a:solidFill>
                <a:latin typeface="Calibri"/>
                <a:ea typeface="ＭＳ Ｐゴシック"/>
              </a:rPr>
              <a:t>total</a:t>
            </a:r>
            <a:r>
              <a:rPr lang="fr-FR" sz="1200" b="0" i="1" strike="noStrike" spc="-46">
                <a:solidFill>
                  <a:srgbClr val="404040"/>
                </a:solidFill>
                <a:latin typeface="Calibri"/>
                <a:ea typeface="ＭＳ Ｐゴシック"/>
              </a:rPr>
              <a:t> </a:t>
            </a:r>
            <a:r>
              <a:rPr lang="fr-FR" sz="1200" b="0" i="1" strike="noStrike" spc="-26">
                <a:solidFill>
                  <a:srgbClr val="404040"/>
                </a:solidFill>
                <a:latin typeface="Calibri"/>
                <a:ea typeface="ＭＳ Ｐゴシック"/>
              </a:rPr>
              <a:t>de</a:t>
            </a:r>
            <a:endParaRPr lang="fr-FR" sz="1200" b="0" strike="noStrike" spc="-1">
              <a:solidFill>
                <a:srgbClr val="000000"/>
              </a:solidFill>
              <a:latin typeface="Arial"/>
            </a:endParaRPr>
          </a:p>
          <a:p>
            <a:pPr algn="ctr" defTabSz="914400">
              <a:lnSpc>
                <a:spcPct val="100000"/>
              </a:lnSpc>
              <a:tabLst>
                <a:tab pos="0" algn="l"/>
              </a:tabLst>
            </a:pPr>
            <a:r>
              <a:rPr lang="fr-FR" sz="1200" b="0" i="1" strike="noStrike" spc="-12">
                <a:solidFill>
                  <a:srgbClr val="404040"/>
                </a:solidFill>
                <a:latin typeface="Calibri"/>
                <a:ea typeface="ＭＳ Ｐゴシック"/>
              </a:rPr>
              <a:t>Français</a:t>
            </a:r>
            <a:r>
              <a:rPr lang="fr-FR" sz="1200" b="0" i="1" strike="noStrike" spc="-35">
                <a:solidFill>
                  <a:srgbClr val="404040"/>
                </a:solidFill>
                <a:latin typeface="Calibri"/>
                <a:ea typeface="ＭＳ Ｐゴシック"/>
              </a:rPr>
              <a:t> </a:t>
            </a:r>
            <a:r>
              <a:rPr lang="fr-FR" sz="1200" b="0" i="1" strike="noStrike" spc="-1">
                <a:solidFill>
                  <a:srgbClr val="404040"/>
                </a:solidFill>
                <a:latin typeface="Calibri"/>
                <a:ea typeface="ＭＳ Ｐゴシック"/>
              </a:rPr>
              <a:t>dans</a:t>
            </a:r>
            <a:r>
              <a:rPr lang="fr-FR" sz="1200" b="0" i="1" strike="noStrike" spc="-21">
                <a:solidFill>
                  <a:srgbClr val="404040"/>
                </a:solidFill>
                <a:latin typeface="Calibri"/>
                <a:ea typeface="ＭＳ Ｐゴシック"/>
              </a:rPr>
              <a:t> </a:t>
            </a:r>
            <a:r>
              <a:rPr lang="fr-FR" sz="1200" b="0" i="1" strike="noStrike" spc="-1">
                <a:solidFill>
                  <a:srgbClr val="404040"/>
                </a:solidFill>
                <a:latin typeface="Calibri"/>
                <a:ea typeface="ＭＳ Ｐゴシック"/>
              </a:rPr>
              <a:t>une</a:t>
            </a:r>
            <a:r>
              <a:rPr lang="fr-FR" sz="1200" b="0" i="1" strike="noStrike" spc="-15">
                <a:solidFill>
                  <a:srgbClr val="404040"/>
                </a:solidFill>
                <a:latin typeface="Calibri"/>
                <a:ea typeface="ＭＳ Ｐゴシック"/>
              </a:rPr>
              <a:t> </a:t>
            </a:r>
            <a:r>
              <a:rPr lang="fr-FR" sz="1200" b="0" i="1" strike="noStrike" spc="-1">
                <a:solidFill>
                  <a:srgbClr val="404040"/>
                </a:solidFill>
                <a:latin typeface="Calibri"/>
                <a:ea typeface="ＭＳ Ｐゴシック"/>
              </a:rPr>
              <a:t>même</a:t>
            </a:r>
            <a:r>
              <a:rPr lang="fr-FR" sz="1200" b="0" i="1" strike="noStrike" spc="-15">
                <a:solidFill>
                  <a:srgbClr val="404040"/>
                </a:solidFill>
                <a:latin typeface="Calibri"/>
                <a:ea typeface="ＭＳ Ｐゴシック"/>
              </a:rPr>
              <a:t> </a:t>
            </a:r>
            <a:r>
              <a:rPr lang="fr-FR" sz="1200" b="0" i="1" strike="noStrike" spc="-1">
                <a:solidFill>
                  <a:srgbClr val="404040"/>
                </a:solidFill>
                <a:latin typeface="Calibri"/>
                <a:ea typeface="ＭＳ Ｐゴシック"/>
              </a:rPr>
              <a:t>catégorie</a:t>
            </a:r>
            <a:r>
              <a:rPr lang="fr-FR" sz="1200" b="0" i="1" strike="noStrike" spc="-35">
                <a:solidFill>
                  <a:srgbClr val="404040"/>
                </a:solidFill>
                <a:latin typeface="Calibri"/>
                <a:ea typeface="ＭＳ Ｐゴシック"/>
              </a:rPr>
              <a:t> </a:t>
            </a:r>
            <a:r>
              <a:rPr lang="fr-FR" sz="1200" b="0" i="1" strike="noStrike" spc="-21">
                <a:solidFill>
                  <a:srgbClr val="404040"/>
                </a:solidFill>
                <a:latin typeface="Calibri"/>
                <a:ea typeface="ＭＳ Ｐゴシック"/>
              </a:rPr>
              <a:t>d’âge</a:t>
            </a:r>
            <a:endParaRPr lang="fr-FR" sz="1200" b="0" strike="noStrike" spc="-1">
              <a:solidFill>
                <a:srgbClr val="000000"/>
              </a:solidFill>
              <a:latin typeface="Arial"/>
            </a:endParaRPr>
          </a:p>
        </p:txBody>
      </p:sp>
      <p:sp>
        <p:nvSpPr>
          <p:cNvPr id="136" name="object 54"/>
          <p:cNvSpPr/>
          <p:nvPr/>
        </p:nvSpPr>
        <p:spPr>
          <a:xfrm>
            <a:off x="4689720" y="5972400"/>
            <a:ext cx="3179520" cy="546480"/>
          </a:xfrm>
          <a:custGeom>
            <a:avLst/>
            <a:gdLst>
              <a:gd name="textAreaLeft" fmla="*/ 0 w 3179520"/>
              <a:gd name="textAreaRight" fmla="*/ 3180240 w 3179520"/>
              <a:gd name="textAreaTop" fmla="*/ 0 h 546480"/>
              <a:gd name="textAreaBottom" fmla="*/ 547200 h 546480"/>
            </a:gdLst>
            <a:ahLst/>
            <a:cxnLst/>
            <a:rect l="textAreaLeft" t="textAreaTop" r="textAreaRight" b="textAreaBottom"/>
            <a:pathLst>
              <a:path w="3180079" h="547370">
                <a:moveTo>
                  <a:pt x="3180079" y="0"/>
                </a:moveTo>
                <a:lnTo>
                  <a:pt x="0" y="0"/>
                </a:lnTo>
                <a:lnTo>
                  <a:pt x="0" y="547268"/>
                </a:lnTo>
                <a:lnTo>
                  <a:pt x="3180079" y="547268"/>
                </a:lnTo>
                <a:lnTo>
                  <a:pt x="3180079"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37" name="object 55"/>
          <p:cNvSpPr/>
          <p:nvPr/>
        </p:nvSpPr>
        <p:spPr>
          <a:xfrm>
            <a:off x="4449600" y="6062760"/>
            <a:ext cx="352728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0" i="1" strike="noStrike" spc="-1">
                <a:solidFill>
                  <a:srgbClr val="404040"/>
                </a:solidFill>
                <a:latin typeface="Calibri"/>
                <a:ea typeface="ＭＳ Ｐゴシック"/>
              </a:rPr>
              <a:t>Lieux</a:t>
            </a:r>
            <a:r>
              <a:rPr lang="fr-FR" sz="1200" b="0" i="1" strike="noStrike" spc="-26">
                <a:solidFill>
                  <a:srgbClr val="404040"/>
                </a:solidFill>
                <a:latin typeface="Calibri"/>
                <a:ea typeface="ＭＳ Ｐゴシック"/>
              </a:rPr>
              <a:t> </a:t>
            </a:r>
            <a:r>
              <a:rPr lang="fr-FR" sz="1200" b="0" i="1" strike="noStrike" spc="-1">
                <a:solidFill>
                  <a:srgbClr val="404040"/>
                </a:solidFill>
                <a:latin typeface="Calibri"/>
                <a:ea typeface="ＭＳ Ｐゴシック"/>
              </a:rPr>
              <a:t>qui</a:t>
            </a:r>
            <a:r>
              <a:rPr lang="fr-FR" sz="1200" b="0" i="1" strike="noStrike" spc="-15">
                <a:solidFill>
                  <a:srgbClr val="404040"/>
                </a:solidFill>
                <a:latin typeface="Calibri"/>
                <a:ea typeface="ＭＳ Ｐゴシック"/>
              </a:rPr>
              <a:t> </a:t>
            </a:r>
            <a:r>
              <a:rPr lang="fr-FR" sz="1200" b="0" i="1" strike="noStrike" spc="-12">
                <a:solidFill>
                  <a:srgbClr val="404040"/>
                </a:solidFill>
                <a:latin typeface="Calibri"/>
                <a:ea typeface="ＭＳ Ｐゴシック"/>
              </a:rPr>
              <a:t>contribuent</a:t>
            </a:r>
            <a:r>
              <a:rPr lang="fr-FR" sz="1200" b="0" i="1" strike="noStrike" spc="-21">
                <a:solidFill>
                  <a:srgbClr val="404040"/>
                </a:solidFill>
                <a:latin typeface="Calibri"/>
                <a:ea typeface="ＭＳ Ｐゴシック"/>
              </a:rPr>
              <a:t> </a:t>
            </a:r>
            <a:r>
              <a:rPr lang="fr-FR" sz="1200" b="0" i="1" strike="noStrike" spc="-1">
                <a:solidFill>
                  <a:srgbClr val="404040"/>
                </a:solidFill>
                <a:latin typeface="Calibri"/>
                <a:ea typeface="ＭＳ Ｐゴシック"/>
              </a:rPr>
              <a:t>le</a:t>
            </a:r>
            <a:r>
              <a:rPr lang="fr-FR" sz="1200" b="0" i="1" strike="noStrike" spc="-21">
                <a:solidFill>
                  <a:srgbClr val="404040"/>
                </a:solidFill>
                <a:latin typeface="Calibri"/>
                <a:ea typeface="ＭＳ Ｐゴシック"/>
              </a:rPr>
              <a:t> </a:t>
            </a:r>
            <a:r>
              <a:rPr lang="fr-FR" sz="1200" b="0" i="1" strike="noStrike" spc="-1">
                <a:solidFill>
                  <a:srgbClr val="404040"/>
                </a:solidFill>
                <a:latin typeface="Calibri"/>
                <a:ea typeface="ＭＳ Ｐゴシック"/>
              </a:rPr>
              <a:t>plus</a:t>
            </a:r>
            <a:r>
              <a:rPr lang="fr-FR" sz="1200" b="0" i="1" strike="noStrike" spc="-26">
                <a:solidFill>
                  <a:srgbClr val="404040"/>
                </a:solidFill>
                <a:latin typeface="Calibri"/>
                <a:ea typeface="ＭＳ Ｐゴシック"/>
              </a:rPr>
              <a:t> </a:t>
            </a:r>
            <a:r>
              <a:rPr lang="fr-FR" sz="1200" b="0" i="1" strike="noStrike" spc="-1">
                <a:solidFill>
                  <a:srgbClr val="404040"/>
                </a:solidFill>
                <a:latin typeface="Calibri"/>
                <a:ea typeface="ＭＳ Ｐゴシック"/>
              </a:rPr>
              <a:t>au</a:t>
            </a:r>
            <a:r>
              <a:rPr lang="fr-FR" sz="1200" b="0" i="1" strike="noStrike" spc="-21">
                <a:solidFill>
                  <a:srgbClr val="404040"/>
                </a:solidFill>
                <a:latin typeface="Calibri"/>
                <a:ea typeface="ＭＳ Ｐゴシック"/>
              </a:rPr>
              <a:t> </a:t>
            </a:r>
            <a:r>
              <a:rPr lang="fr-FR" sz="1200" b="0" i="1" strike="noStrike" spc="-1">
                <a:solidFill>
                  <a:srgbClr val="404040"/>
                </a:solidFill>
                <a:latin typeface="Calibri"/>
                <a:ea typeface="ＭＳ Ｐゴシック"/>
              </a:rPr>
              <a:t>maintien</a:t>
            </a:r>
            <a:r>
              <a:rPr lang="fr-FR" sz="1200" b="0" i="1" strike="noStrike" spc="-26">
                <a:solidFill>
                  <a:srgbClr val="404040"/>
                </a:solidFill>
                <a:latin typeface="Calibri"/>
                <a:ea typeface="ＭＳ Ｐゴシック"/>
              </a:rPr>
              <a:t> </a:t>
            </a:r>
            <a:r>
              <a:rPr lang="fr-FR" sz="1200" b="0" i="1" strike="noStrike" spc="-1">
                <a:solidFill>
                  <a:srgbClr val="404040"/>
                </a:solidFill>
                <a:latin typeface="Calibri"/>
                <a:ea typeface="ＭＳ Ｐゴシック"/>
              </a:rPr>
              <a:t>du</a:t>
            </a:r>
            <a:r>
              <a:rPr lang="fr-FR" sz="1200" b="0" i="1" strike="noStrike" spc="-21">
                <a:solidFill>
                  <a:srgbClr val="404040"/>
                </a:solidFill>
                <a:latin typeface="Calibri"/>
                <a:ea typeface="ＭＳ Ｐゴシック"/>
              </a:rPr>
              <a:t> </a:t>
            </a:r>
            <a:r>
              <a:rPr lang="fr-FR" sz="1200" b="0" i="1" strike="noStrike" spc="-1">
                <a:solidFill>
                  <a:srgbClr val="404040"/>
                </a:solidFill>
                <a:latin typeface="Calibri"/>
                <a:ea typeface="ＭＳ Ｐゴシック"/>
              </a:rPr>
              <a:t>lien</a:t>
            </a:r>
            <a:r>
              <a:rPr lang="fr-FR" sz="1200" b="0" i="1" strike="noStrike" spc="-32">
                <a:solidFill>
                  <a:srgbClr val="404040"/>
                </a:solidFill>
                <a:latin typeface="Calibri"/>
                <a:ea typeface="ＭＳ Ｐゴシック"/>
              </a:rPr>
              <a:t> </a:t>
            </a:r>
            <a:r>
              <a:rPr lang="fr-FR" sz="1200" b="0" i="1" strike="noStrike" spc="-1">
                <a:solidFill>
                  <a:srgbClr val="404040"/>
                </a:solidFill>
                <a:latin typeface="Calibri"/>
                <a:ea typeface="ＭＳ Ｐゴシック"/>
              </a:rPr>
              <a:t>social</a:t>
            </a:r>
            <a:r>
              <a:rPr lang="fr-FR" sz="1200" b="0" i="1" strike="noStrike" spc="-26">
                <a:solidFill>
                  <a:srgbClr val="404040"/>
                </a:solidFill>
                <a:latin typeface="Calibri"/>
                <a:ea typeface="ＭＳ Ｐゴシック"/>
              </a:rPr>
              <a:t> au</a:t>
            </a:r>
            <a:endParaRPr lang="fr-FR" sz="1200" b="0" strike="noStrike" spc="-1">
              <a:solidFill>
                <a:srgbClr val="000000"/>
              </a:solidFill>
              <a:latin typeface="Arial"/>
            </a:endParaRPr>
          </a:p>
        </p:txBody>
      </p:sp>
      <p:sp>
        <p:nvSpPr>
          <p:cNvPr id="138" name="object 56"/>
          <p:cNvSpPr/>
          <p:nvPr/>
        </p:nvSpPr>
        <p:spPr>
          <a:xfrm>
            <a:off x="4786200" y="6246360"/>
            <a:ext cx="285408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0" i="1" strike="noStrike" spc="-1">
                <a:solidFill>
                  <a:srgbClr val="404040"/>
                </a:solidFill>
                <a:latin typeface="Calibri"/>
                <a:ea typeface="ＭＳ Ｐゴシック"/>
              </a:rPr>
              <a:t>niveau</a:t>
            </a:r>
            <a:r>
              <a:rPr lang="fr-FR" sz="1200" b="0" i="1" strike="noStrike" spc="-35">
                <a:solidFill>
                  <a:srgbClr val="404040"/>
                </a:solidFill>
                <a:latin typeface="Calibri"/>
                <a:ea typeface="ＭＳ Ｐゴシック"/>
              </a:rPr>
              <a:t> </a:t>
            </a:r>
            <a:r>
              <a:rPr lang="fr-FR" sz="1200" b="0" i="1" strike="noStrike" spc="-1">
                <a:solidFill>
                  <a:srgbClr val="404040"/>
                </a:solidFill>
                <a:latin typeface="Calibri"/>
                <a:ea typeface="ＭＳ Ｐゴシック"/>
              </a:rPr>
              <a:t>local</a:t>
            </a:r>
            <a:r>
              <a:rPr lang="fr-FR" sz="1200" b="0" i="1" strike="noStrike" spc="-35">
                <a:solidFill>
                  <a:srgbClr val="404040"/>
                </a:solidFill>
                <a:latin typeface="Calibri"/>
                <a:ea typeface="ＭＳ Ｐゴシック"/>
              </a:rPr>
              <a:t> </a:t>
            </a:r>
            <a:r>
              <a:rPr lang="fr-FR" sz="1200" b="0" i="1" strike="noStrike" spc="-1">
                <a:solidFill>
                  <a:srgbClr val="404040"/>
                </a:solidFill>
                <a:latin typeface="Calibri"/>
                <a:ea typeface="ＭＳ Ｐゴシック"/>
              </a:rPr>
              <a:t>selon</a:t>
            </a:r>
            <a:r>
              <a:rPr lang="fr-FR" sz="1200" b="0" i="1" strike="noStrike" spc="-41">
                <a:solidFill>
                  <a:srgbClr val="404040"/>
                </a:solidFill>
                <a:latin typeface="Calibri"/>
                <a:ea typeface="ＭＳ Ｐゴシック"/>
              </a:rPr>
              <a:t> </a:t>
            </a:r>
            <a:r>
              <a:rPr lang="fr-FR" sz="1200" b="0" i="1" strike="noStrike" spc="-1">
                <a:solidFill>
                  <a:srgbClr val="404040"/>
                </a:solidFill>
                <a:latin typeface="Calibri"/>
                <a:ea typeface="ＭＳ Ｐゴシック"/>
              </a:rPr>
              <a:t>les</a:t>
            </a:r>
            <a:r>
              <a:rPr lang="fr-FR" sz="1200" b="0" i="1" strike="noStrike" spc="-35">
                <a:solidFill>
                  <a:srgbClr val="404040"/>
                </a:solidFill>
                <a:latin typeface="Calibri"/>
                <a:ea typeface="ＭＳ Ｐゴシック"/>
              </a:rPr>
              <a:t> </a:t>
            </a:r>
            <a:r>
              <a:rPr lang="fr-FR" sz="1200" b="0" i="1" strike="noStrike" spc="-1">
                <a:solidFill>
                  <a:srgbClr val="404040"/>
                </a:solidFill>
                <a:latin typeface="Calibri"/>
                <a:ea typeface="ＭＳ Ｐゴシック"/>
              </a:rPr>
              <a:t>Français</a:t>
            </a:r>
            <a:r>
              <a:rPr lang="fr-FR" sz="1200" b="0" i="1" strike="noStrike" spc="-32">
                <a:solidFill>
                  <a:srgbClr val="404040"/>
                </a:solidFill>
                <a:latin typeface="Calibri"/>
                <a:ea typeface="ＭＳ Ｐゴシック"/>
              </a:rPr>
              <a:t> </a:t>
            </a:r>
            <a:r>
              <a:rPr lang="fr-FR" sz="1200" b="0" i="1" strike="noStrike" spc="-1">
                <a:solidFill>
                  <a:srgbClr val="404040"/>
                </a:solidFill>
                <a:latin typeface="Calibri"/>
                <a:ea typeface="ＭＳ Ｐゴシック"/>
              </a:rPr>
              <a:t>(sondage</a:t>
            </a:r>
            <a:r>
              <a:rPr lang="fr-FR" sz="1200" b="0" i="1" strike="noStrike" spc="-35">
                <a:solidFill>
                  <a:srgbClr val="404040"/>
                </a:solidFill>
                <a:latin typeface="Calibri"/>
                <a:ea typeface="ＭＳ Ｐゴシック"/>
              </a:rPr>
              <a:t> </a:t>
            </a:r>
            <a:r>
              <a:rPr lang="fr-FR" sz="1200" b="0" i="1" strike="noStrike" spc="-12">
                <a:solidFill>
                  <a:srgbClr val="404040"/>
                </a:solidFill>
                <a:latin typeface="Calibri"/>
                <a:ea typeface="ＭＳ Ｐゴシック"/>
              </a:rPr>
              <a:t>Ipsos)</a:t>
            </a:r>
            <a:endParaRPr lang="fr-FR" sz="1200" b="0" strike="noStrike" spc="-1">
              <a:solidFill>
                <a:srgbClr val="000000"/>
              </a:solidFill>
              <a:latin typeface="Arial"/>
            </a:endParaRPr>
          </a:p>
        </p:txBody>
      </p:sp>
      <p:sp>
        <p:nvSpPr>
          <p:cNvPr id="139" name="object 57"/>
          <p:cNvSpPr/>
          <p:nvPr/>
        </p:nvSpPr>
        <p:spPr>
          <a:xfrm>
            <a:off x="11800440" y="6443280"/>
            <a:ext cx="10080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defTabSz="914400">
              <a:lnSpc>
                <a:spcPct val="100000"/>
              </a:lnSpc>
              <a:spcBef>
                <a:spcPts val="99"/>
              </a:spcBef>
              <a:tabLst>
                <a:tab pos="0" algn="l"/>
              </a:tabLst>
            </a:pPr>
            <a:r>
              <a:rPr lang="fr-FR" sz="1200" b="0" strike="noStrike" spc="-52">
                <a:solidFill>
                  <a:srgbClr val="7E7E7E"/>
                </a:solidFill>
                <a:latin typeface="Times New Roman"/>
                <a:ea typeface="ＭＳ Ｐゴシック"/>
              </a:rPr>
              <a:t>3</a:t>
            </a:r>
            <a:endParaRPr lang="fr-FR" sz="1200" b="0" strike="noStrike" spc="-1">
              <a:solidFill>
                <a:srgbClr val="000000"/>
              </a:solidFill>
              <a:latin typeface="Arial"/>
            </a:endParaRPr>
          </a:p>
        </p:txBody>
      </p:sp>
      <p:sp>
        <p:nvSpPr>
          <p:cNvPr id="140" name="PlaceHolder 1"/>
          <p:cNvSpPr>
            <a:spLocks noGrp="1"/>
          </p:cNvSpPr>
          <p:nvPr>
            <p:ph type="title"/>
          </p:nvPr>
        </p:nvSpPr>
        <p:spPr>
          <a:xfrm>
            <a:off x="549720" y="433440"/>
            <a:ext cx="9247320" cy="1203120"/>
          </a:xfrm>
          <a:prstGeom prst="rect">
            <a:avLst/>
          </a:prstGeom>
          <a:noFill/>
          <a:ln w="0">
            <a:noFill/>
          </a:ln>
        </p:spPr>
        <p:txBody>
          <a:bodyPr lIns="0" tIns="58320" rIns="0" bIns="0" anchor="t">
            <a:noAutofit/>
          </a:bodyPr>
          <a:lstStyle/>
          <a:p>
            <a:pPr marL="12600" indent="0" defTabSz="914400">
              <a:lnSpc>
                <a:spcPct val="100000"/>
              </a:lnSpc>
              <a:spcBef>
                <a:spcPts val="99"/>
              </a:spcBef>
              <a:buNone/>
              <a:tabLst>
                <a:tab pos="0" algn="l"/>
              </a:tabLst>
            </a:pPr>
            <a:r>
              <a:rPr lang="fr-FR" sz="2400" b="1" strike="noStrike" spc="-1">
                <a:solidFill>
                  <a:schemeClr val="dk1"/>
                </a:solidFill>
                <a:latin typeface="Calibri"/>
              </a:rPr>
              <a:t>DES</a:t>
            </a:r>
            <a:r>
              <a:rPr lang="fr-FR" sz="2400" b="1" strike="noStrike" spc="-15">
                <a:solidFill>
                  <a:schemeClr val="dk1"/>
                </a:solidFill>
                <a:latin typeface="Calibri"/>
              </a:rPr>
              <a:t> </a:t>
            </a:r>
            <a:r>
              <a:rPr lang="fr-FR" sz="2400" b="1" strike="noStrike" spc="-21">
                <a:solidFill>
                  <a:schemeClr val="dk1"/>
                </a:solidFill>
                <a:latin typeface="Calibri"/>
              </a:rPr>
              <a:t>TRANSFORMATIONS</a:t>
            </a:r>
            <a:r>
              <a:rPr lang="fr-FR" sz="2400" b="1" strike="noStrike" spc="-52">
                <a:solidFill>
                  <a:schemeClr val="dk1"/>
                </a:solidFill>
                <a:latin typeface="Calibri"/>
              </a:rPr>
              <a:t> </a:t>
            </a:r>
            <a:r>
              <a:rPr lang="fr-FR" sz="2400" b="1" strike="noStrike" spc="-1">
                <a:solidFill>
                  <a:schemeClr val="dk1"/>
                </a:solidFill>
                <a:latin typeface="Calibri"/>
              </a:rPr>
              <a:t>DU</a:t>
            </a:r>
            <a:r>
              <a:rPr lang="fr-FR" sz="2400" b="1" strike="noStrike" spc="-26">
                <a:solidFill>
                  <a:schemeClr val="dk1"/>
                </a:solidFill>
                <a:latin typeface="Calibri"/>
              </a:rPr>
              <a:t> </a:t>
            </a:r>
            <a:r>
              <a:rPr lang="fr-FR" sz="2400" b="1" strike="noStrike" spc="-12">
                <a:solidFill>
                  <a:schemeClr val="dk1"/>
                </a:solidFill>
                <a:latin typeface="Calibri"/>
              </a:rPr>
              <a:t>SPORT</a:t>
            </a:r>
            <a:endParaRPr lang="fr-FR" sz="2400" b="0" strike="noStrike" spc="-1">
              <a:solidFill>
                <a:schemeClr val="dk1"/>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 name="object 2"/>
          <p:cNvSpPr/>
          <p:nvPr/>
        </p:nvSpPr>
        <p:spPr>
          <a:xfrm>
            <a:off x="3689640" y="2428200"/>
            <a:ext cx="22680" cy="1690920"/>
          </a:xfrm>
          <a:custGeom>
            <a:avLst/>
            <a:gdLst>
              <a:gd name="textAreaLeft" fmla="*/ 0 w 22680"/>
              <a:gd name="textAreaRight" fmla="*/ 23400 w 22680"/>
              <a:gd name="textAreaTop" fmla="*/ 0 h 1690920"/>
              <a:gd name="textAreaBottom" fmla="*/ 1691640 h 1690920"/>
            </a:gdLst>
            <a:ahLst/>
            <a:cxnLst/>
            <a:rect l="textAreaLeft" t="textAreaTop" r="textAreaRight" b="textAreaBottom"/>
            <a:pathLst>
              <a:path w="23495" h="1691639">
                <a:moveTo>
                  <a:pt x="0" y="1691513"/>
                </a:moveTo>
                <a:lnTo>
                  <a:pt x="23368" y="1691513"/>
                </a:lnTo>
                <a:lnTo>
                  <a:pt x="23368" y="0"/>
                </a:lnTo>
                <a:lnTo>
                  <a:pt x="0" y="0"/>
                </a:lnTo>
                <a:lnTo>
                  <a:pt x="0" y="1691513"/>
                </a:lnTo>
                <a:close/>
              </a:path>
            </a:pathLst>
          </a:custGeom>
          <a:solidFill>
            <a:srgbClr val="77BB9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42" name="object 3"/>
          <p:cNvSpPr/>
          <p:nvPr/>
        </p:nvSpPr>
        <p:spPr>
          <a:xfrm>
            <a:off x="3789000" y="2428200"/>
            <a:ext cx="2856960" cy="1690920"/>
          </a:xfrm>
          <a:custGeom>
            <a:avLst/>
            <a:gdLst>
              <a:gd name="textAreaLeft" fmla="*/ 0 w 2856960"/>
              <a:gd name="textAreaRight" fmla="*/ 2857680 w 2856960"/>
              <a:gd name="textAreaTop" fmla="*/ 0 h 1690920"/>
              <a:gd name="textAreaBottom" fmla="*/ 1691640 h 1690920"/>
            </a:gdLst>
            <a:ahLst/>
            <a:cxnLst/>
            <a:rect l="textAreaLeft" t="textAreaTop" r="textAreaRight" b="textAreaBottom"/>
            <a:pathLst>
              <a:path w="2857500" h="1691639">
                <a:moveTo>
                  <a:pt x="0" y="1691513"/>
                </a:moveTo>
                <a:lnTo>
                  <a:pt x="2857500" y="1691513"/>
                </a:lnTo>
                <a:lnTo>
                  <a:pt x="2857500" y="0"/>
                </a:lnTo>
                <a:lnTo>
                  <a:pt x="0" y="0"/>
                </a:lnTo>
                <a:lnTo>
                  <a:pt x="0" y="1691513"/>
                </a:lnTo>
                <a:close/>
              </a:path>
            </a:pathLst>
          </a:custGeom>
          <a:solidFill>
            <a:srgbClr val="77BB9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43" name="object 4"/>
          <p:cNvSpPr/>
          <p:nvPr/>
        </p:nvSpPr>
        <p:spPr>
          <a:xfrm>
            <a:off x="3823200" y="2929680"/>
            <a:ext cx="2689920" cy="6534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indent="-720" algn="ctr" defTabSz="914400">
              <a:lnSpc>
                <a:spcPct val="100000"/>
              </a:lnSpc>
              <a:spcBef>
                <a:spcPts val="105"/>
              </a:spcBef>
              <a:tabLst>
                <a:tab pos="0" algn="l"/>
              </a:tabLst>
            </a:pPr>
            <a:r>
              <a:rPr lang="fr-FR" sz="1400" b="1" strike="noStrike" spc="-12">
                <a:solidFill>
                  <a:srgbClr val="FFFFFF"/>
                </a:solidFill>
                <a:latin typeface="Calibri"/>
                <a:ea typeface="ＭＳ Ｐゴシック"/>
              </a:rPr>
              <a:t>Redéfinition</a:t>
            </a:r>
            <a:r>
              <a:rPr lang="fr-FR" sz="1400" b="1" strike="noStrike" spc="-41">
                <a:solidFill>
                  <a:srgbClr val="FFFFFF"/>
                </a:solidFill>
                <a:latin typeface="Calibri"/>
                <a:ea typeface="ＭＳ Ｐゴシック"/>
              </a:rPr>
              <a:t> </a:t>
            </a:r>
            <a:r>
              <a:rPr lang="fr-FR" sz="1400" b="1" strike="noStrike" spc="-1">
                <a:solidFill>
                  <a:srgbClr val="FFFFFF"/>
                </a:solidFill>
                <a:latin typeface="Calibri"/>
                <a:ea typeface="ＭＳ Ｐゴシック"/>
              </a:rPr>
              <a:t>des priorités</a:t>
            </a:r>
            <a:r>
              <a:rPr lang="fr-FR" sz="1400" b="1" strike="noStrike" spc="-32">
                <a:solidFill>
                  <a:srgbClr val="FFFFFF"/>
                </a:solidFill>
                <a:latin typeface="Calibri"/>
                <a:ea typeface="ＭＳ Ｐゴシック"/>
              </a:rPr>
              <a:t> </a:t>
            </a:r>
            <a:r>
              <a:rPr lang="fr-FR" sz="1400" b="1" strike="noStrike" spc="-52">
                <a:solidFill>
                  <a:srgbClr val="FFFFFF"/>
                </a:solidFill>
                <a:latin typeface="Calibri"/>
                <a:ea typeface="ＭＳ Ｐゴシック"/>
              </a:rPr>
              <a:t>: </a:t>
            </a:r>
            <a:r>
              <a:rPr lang="fr-FR" sz="1400" b="1" strike="noStrike" spc="-1">
                <a:solidFill>
                  <a:srgbClr val="FFFFFF"/>
                </a:solidFill>
                <a:latin typeface="Calibri"/>
                <a:ea typeface="ＭＳ Ｐゴシック"/>
              </a:rPr>
              <a:t>diagnostic,</a:t>
            </a:r>
            <a:r>
              <a:rPr lang="fr-FR" sz="1400" b="1" strike="noStrike" spc="-32">
                <a:solidFill>
                  <a:srgbClr val="FFFFFF"/>
                </a:solidFill>
                <a:latin typeface="Calibri"/>
                <a:ea typeface="ＭＳ Ｐゴシック"/>
              </a:rPr>
              <a:t> </a:t>
            </a:r>
            <a:r>
              <a:rPr lang="fr-FR" sz="1400" b="1" strike="noStrike" spc="-12">
                <a:solidFill>
                  <a:srgbClr val="FFFFFF"/>
                </a:solidFill>
                <a:latin typeface="Calibri"/>
                <a:ea typeface="ＭＳ Ｐゴシック"/>
              </a:rPr>
              <a:t>consultation</a:t>
            </a:r>
            <a:r>
              <a:rPr lang="fr-FR" sz="1400" b="1" strike="noStrike" spc="-46">
                <a:solidFill>
                  <a:srgbClr val="FFFFFF"/>
                </a:solidFill>
                <a:latin typeface="Calibri"/>
                <a:ea typeface="ＭＳ Ｐゴシック"/>
              </a:rPr>
              <a:t> </a:t>
            </a:r>
            <a:r>
              <a:rPr lang="fr-FR" sz="1400" b="1" strike="noStrike" spc="-1">
                <a:solidFill>
                  <a:srgbClr val="FFFFFF"/>
                </a:solidFill>
                <a:latin typeface="Calibri"/>
                <a:ea typeface="ＭＳ Ｐゴシック"/>
              </a:rPr>
              <a:t>et</a:t>
            </a:r>
            <a:r>
              <a:rPr lang="fr-FR" sz="1400" b="1" strike="noStrike" spc="-12">
                <a:solidFill>
                  <a:srgbClr val="FFFFFF"/>
                </a:solidFill>
                <a:latin typeface="Calibri"/>
                <a:ea typeface="ＭＳ Ｐゴシック"/>
              </a:rPr>
              <a:t> </a:t>
            </a:r>
            <a:r>
              <a:rPr lang="fr-FR" sz="1400" b="1" strike="noStrike" spc="-1">
                <a:solidFill>
                  <a:srgbClr val="FFFFFF"/>
                </a:solidFill>
                <a:latin typeface="Calibri"/>
                <a:ea typeface="ＭＳ Ｐゴシック"/>
              </a:rPr>
              <a:t>prise</a:t>
            </a:r>
            <a:r>
              <a:rPr lang="fr-FR" sz="1400" b="1" strike="noStrike" spc="-12">
                <a:solidFill>
                  <a:srgbClr val="FFFFFF"/>
                </a:solidFill>
                <a:latin typeface="Calibri"/>
                <a:ea typeface="ＭＳ Ｐゴシック"/>
              </a:rPr>
              <a:t> </a:t>
            </a:r>
            <a:r>
              <a:rPr lang="fr-FR" sz="1400" b="1" strike="noStrike" spc="-26">
                <a:solidFill>
                  <a:srgbClr val="FFFFFF"/>
                </a:solidFill>
                <a:latin typeface="Calibri"/>
                <a:ea typeface="ＭＳ Ｐゴシック"/>
              </a:rPr>
              <a:t>en </a:t>
            </a:r>
            <a:r>
              <a:rPr lang="fr-FR" sz="1400" b="1" strike="noStrike" spc="-1">
                <a:solidFill>
                  <a:srgbClr val="FFFFFF"/>
                </a:solidFill>
                <a:latin typeface="Calibri"/>
                <a:ea typeface="ＭＳ Ｐゴシック"/>
              </a:rPr>
              <a:t>compte</a:t>
            </a:r>
            <a:r>
              <a:rPr lang="fr-FR" sz="1400" b="1" strike="noStrike" spc="-35">
                <a:solidFill>
                  <a:srgbClr val="FFFFFF"/>
                </a:solidFill>
                <a:latin typeface="Calibri"/>
                <a:ea typeface="ＭＳ Ｐゴシック"/>
              </a:rPr>
              <a:t> </a:t>
            </a:r>
            <a:r>
              <a:rPr lang="fr-FR" sz="1400" b="1" strike="noStrike" spc="-1">
                <a:solidFill>
                  <a:srgbClr val="FFFFFF"/>
                </a:solidFill>
                <a:latin typeface="Calibri"/>
                <a:ea typeface="ＭＳ Ｐゴシック"/>
              </a:rPr>
              <a:t>des</a:t>
            </a:r>
            <a:r>
              <a:rPr lang="fr-FR" sz="1400" b="1" strike="noStrike" spc="-12">
                <a:solidFill>
                  <a:srgbClr val="FFFFFF"/>
                </a:solidFill>
                <a:latin typeface="Calibri"/>
                <a:ea typeface="ＭＳ Ｐゴシック"/>
              </a:rPr>
              <a:t> changements</a:t>
            </a:r>
            <a:r>
              <a:rPr lang="fr-FR" sz="1400" b="1" strike="noStrike" spc="-35">
                <a:solidFill>
                  <a:srgbClr val="FFFFFF"/>
                </a:solidFill>
                <a:latin typeface="Calibri"/>
                <a:ea typeface="ＭＳ Ｐゴシック"/>
              </a:rPr>
              <a:t> </a:t>
            </a:r>
            <a:r>
              <a:rPr lang="fr-FR" sz="1400" b="1" strike="noStrike" spc="-1">
                <a:solidFill>
                  <a:srgbClr val="FFFFFF"/>
                </a:solidFill>
                <a:latin typeface="Calibri"/>
                <a:ea typeface="ＭＳ Ｐゴシック"/>
              </a:rPr>
              <a:t>de</a:t>
            </a:r>
            <a:r>
              <a:rPr lang="fr-FR" sz="1400" b="1" strike="noStrike" spc="-12">
                <a:solidFill>
                  <a:srgbClr val="FFFFFF"/>
                </a:solidFill>
                <a:latin typeface="Calibri"/>
                <a:ea typeface="ＭＳ Ｐゴシック"/>
              </a:rPr>
              <a:t> société</a:t>
            </a:r>
            <a:endParaRPr lang="fr-FR" sz="1400" b="0" strike="noStrike" spc="-1">
              <a:solidFill>
                <a:srgbClr val="000000"/>
              </a:solidFill>
              <a:latin typeface="Arial"/>
            </a:endParaRPr>
          </a:p>
        </p:txBody>
      </p:sp>
      <p:sp>
        <p:nvSpPr>
          <p:cNvPr id="144" name="object 5"/>
          <p:cNvSpPr/>
          <p:nvPr/>
        </p:nvSpPr>
        <p:spPr>
          <a:xfrm>
            <a:off x="562680" y="1550520"/>
            <a:ext cx="10954800" cy="372960"/>
          </a:xfrm>
          <a:prstGeom prst="rect">
            <a:avLst/>
          </a:prstGeom>
          <a:solidFill>
            <a:srgbClr val="000000">
              <a:alpha val="65000"/>
            </a:srgbClr>
          </a:solidFill>
          <a:ln w="0">
            <a:noFill/>
          </a:ln>
        </p:spPr>
        <p:style>
          <a:lnRef idx="0">
            <a:scrgbClr r="0" g="0" b="0"/>
          </a:lnRef>
          <a:fillRef idx="0">
            <a:scrgbClr r="0" g="0" b="0"/>
          </a:fillRef>
          <a:effectRef idx="0">
            <a:scrgbClr r="0" g="0" b="0"/>
          </a:effectRef>
          <a:fontRef idx="minor"/>
        </p:style>
        <p:txBody>
          <a:bodyPr lIns="0" tIns="129600" rIns="0" bIns="0" anchor="t">
            <a:spAutoFit/>
          </a:bodyPr>
          <a:lstStyle/>
          <a:p>
            <a:pPr marL="251640" defTabSz="914400">
              <a:lnSpc>
                <a:spcPct val="100000"/>
              </a:lnSpc>
              <a:spcBef>
                <a:spcPts val="1018"/>
              </a:spcBef>
              <a:tabLst>
                <a:tab pos="0" algn="l"/>
              </a:tabLst>
            </a:pPr>
            <a:r>
              <a:rPr lang="fr-FR" sz="1600" b="1" strike="noStrike" spc="69">
                <a:solidFill>
                  <a:srgbClr val="FFFFFF"/>
                </a:solidFill>
                <a:latin typeface="Trebuchet MS"/>
                <a:ea typeface="ＭＳ Ｐゴシック"/>
              </a:rPr>
              <a:t>DES</a:t>
            </a:r>
            <a:r>
              <a:rPr lang="fr-FR" sz="1600" b="1" strike="noStrike" spc="-86">
                <a:solidFill>
                  <a:srgbClr val="FFFFFF"/>
                </a:solidFill>
                <a:latin typeface="Trebuchet MS"/>
                <a:ea typeface="ＭＳ Ｐゴシック"/>
              </a:rPr>
              <a:t> </a:t>
            </a:r>
            <a:r>
              <a:rPr lang="fr-FR" sz="1600" b="1" strike="noStrike" spc="-1">
                <a:solidFill>
                  <a:srgbClr val="FFFFFF"/>
                </a:solidFill>
                <a:latin typeface="Trebuchet MS"/>
                <a:ea typeface="ＭＳ Ｐゴシック"/>
              </a:rPr>
              <a:t>ÉVOLUTIONS</a:t>
            </a:r>
            <a:r>
              <a:rPr lang="fr-FR" sz="1600" b="1" strike="noStrike" spc="-46">
                <a:solidFill>
                  <a:srgbClr val="FFFFFF"/>
                </a:solidFill>
                <a:latin typeface="Trebuchet MS"/>
                <a:ea typeface="ＭＳ Ｐゴシック"/>
              </a:rPr>
              <a:t> </a:t>
            </a:r>
            <a:r>
              <a:rPr lang="fr-FR" sz="1600" b="1" strike="noStrike" spc="-12">
                <a:solidFill>
                  <a:srgbClr val="FFFFFF"/>
                </a:solidFill>
                <a:latin typeface="Trebuchet MS"/>
                <a:ea typeface="ＭＳ Ｐゴシック"/>
              </a:rPr>
              <a:t>DÉFAVORABLES</a:t>
            </a:r>
            <a:r>
              <a:rPr lang="fr-FR" sz="1600" b="1" strike="noStrike" spc="-7">
                <a:solidFill>
                  <a:srgbClr val="FFFFFF"/>
                </a:solidFill>
                <a:latin typeface="Trebuchet MS"/>
                <a:ea typeface="ＭＳ Ｐゴシック"/>
              </a:rPr>
              <a:t> </a:t>
            </a:r>
            <a:r>
              <a:rPr lang="fr-FR" sz="1600" b="1" strike="noStrike" spc="-26">
                <a:solidFill>
                  <a:srgbClr val="FFFFFF"/>
                </a:solidFill>
                <a:latin typeface="Trebuchet MS"/>
                <a:ea typeface="ＭＳ Ｐゴシック"/>
              </a:rPr>
              <a:t>AU</a:t>
            </a:r>
            <a:r>
              <a:rPr lang="fr-FR" sz="1600" b="1" strike="noStrike" spc="-106">
                <a:solidFill>
                  <a:srgbClr val="FFFFFF"/>
                </a:solidFill>
                <a:latin typeface="Trebuchet MS"/>
                <a:ea typeface="ＭＳ Ｐゴシック"/>
              </a:rPr>
              <a:t> </a:t>
            </a:r>
            <a:r>
              <a:rPr lang="fr-FR" sz="1600" b="1" strike="noStrike" spc="60">
                <a:solidFill>
                  <a:srgbClr val="FFFFFF"/>
                </a:solidFill>
                <a:latin typeface="Trebuchet MS"/>
                <a:ea typeface="ＭＳ Ｐゴシック"/>
              </a:rPr>
              <a:t>MONDE</a:t>
            </a:r>
            <a:r>
              <a:rPr lang="fr-FR" sz="1600" b="1" strike="noStrike" spc="-72">
                <a:solidFill>
                  <a:srgbClr val="FFFFFF"/>
                </a:solidFill>
                <a:latin typeface="Trebuchet MS"/>
                <a:ea typeface="ＭＳ Ｐゴシック"/>
              </a:rPr>
              <a:t> </a:t>
            </a:r>
            <a:r>
              <a:rPr lang="fr-FR" sz="1600" b="1" strike="noStrike" spc="-26">
                <a:solidFill>
                  <a:srgbClr val="FFFFFF"/>
                </a:solidFill>
                <a:latin typeface="Trebuchet MS"/>
                <a:ea typeface="ＭＳ Ｐゴシック"/>
              </a:rPr>
              <a:t>FÉDÉRAL</a:t>
            </a:r>
            <a:r>
              <a:rPr lang="fr-FR" sz="1600" b="1" strike="noStrike" spc="-52">
                <a:solidFill>
                  <a:srgbClr val="FFFFFF"/>
                </a:solidFill>
                <a:latin typeface="Trebuchet MS"/>
                <a:ea typeface="ＭＳ Ｐゴシック"/>
              </a:rPr>
              <a:t> </a:t>
            </a:r>
            <a:r>
              <a:rPr lang="fr-FR" sz="1600" b="1" strike="noStrike" spc="-26">
                <a:solidFill>
                  <a:srgbClr val="FFFFFF"/>
                </a:solidFill>
                <a:latin typeface="Trebuchet MS"/>
                <a:ea typeface="ＭＳ Ｐゴシック"/>
              </a:rPr>
              <a:t>(PAS</a:t>
            </a:r>
            <a:r>
              <a:rPr lang="fr-FR" sz="1600" b="1" strike="noStrike" spc="-66">
                <a:solidFill>
                  <a:srgbClr val="FFFFFF"/>
                </a:solidFill>
                <a:latin typeface="Trebuchet MS"/>
                <a:ea typeface="ＭＳ Ｐゴシック"/>
              </a:rPr>
              <a:t> </a:t>
            </a:r>
            <a:r>
              <a:rPr lang="fr-FR" sz="1600" b="1" strike="noStrike" spc="-1">
                <a:solidFill>
                  <a:srgbClr val="FFFFFF"/>
                </a:solidFill>
                <a:latin typeface="Trebuchet MS"/>
                <a:ea typeface="ＭＳ Ｐゴシック"/>
              </a:rPr>
              <a:t>NÉCESSAIREMENT</a:t>
            </a:r>
            <a:r>
              <a:rPr lang="fr-FR" sz="1600" b="1" strike="noStrike" spc="-60">
                <a:solidFill>
                  <a:srgbClr val="FFFFFF"/>
                </a:solidFill>
                <a:latin typeface="Trebuchet MS"/>
                <a:ea typeface="ＭＳ Ｐゴシック"/>
              </a:rPr>
              <a:t> </a:t>
            </a:r>
            <a:r>
              <a:rPr lang="fr-FR" sz="1600" b="1" strike="noStrike" spc="-26">
                <a:solidFill>
                  <a:srgbClr val="FFFFFF"/>
                </a:solidFill>
                <a:latin typeface="Trebuchet MS"/>
                <a:ea typeface="ＭＳ Ｐゴシック"/>
              </a:rPr>
              <a:t>AU</a:t>
            </a:r>
            <a:r>
              <a:rPr lang="fr-FR" sz="1600" b="1" strike="noStrike" spc="-92">
                <a:solidFill>
                  <a:srgbClr val="FFFFFF"/>
                </a:solidFill>
                <a:latin typeface="Trebuchet MS"/>
                <a:ea typeface="ＭＳ Ｐゴシック"/>
              </a:rPr>
              <a:t> </a:t>
            </a:r>
            <a:r>
              <a:rPr lang="fr-FR" sz="1600" b="1" strike="noStrike" spc="-12">
                <a:solidFill>
                  <a:srgbClr val="FFFFFF"/>
                </a:solidFill>
                <a:latin typeface="Trebuchet MS"/>
                <a:ea typeface="ＭＳ Ｐゴシック"/>
              </a:rPr>
              <a:t>SPORT)</a:t>
            </a:r>
            <a:endParaRPr lang="fr-FR" sz="1600" b="0" strike="noStrike" spc="-1">
              <a:solidFill>
                <a:srgbClr val="FFFFFF"/>
              </a:solidFill>
              <a:latin typeface="Arial"/>
            </a:endParaRPr>
          </a:p>
        </p:txBody>
      </p:sp>
      <p:sp>
        <p:nvSpPr>
          <p:cNvPr id="145" name="object 6"/>
          <p:cNvSpPr/>
          <p:nvPr/>
        </p:nvSpPr>
        <p:spPr>
          <a:xfrm>
            <a:off x="9169920" y="2428200"/>
            <a:ext cx="1980360" cy="1869120"/>
          </a:xfrm>
          <a:prstGeom prst="rect">
            <a:avLst/>
          </a:prstGeom>
          <a:solidFill>
            <a:srgbClr val="FF9076"/>
          </a:solid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100000"/>
              </a:lnSpc>
              <a:tabLst>
                <a:tab pos="0" algn="l"/>
              </a:tabLst>
            </a:pPr>
            <a:endParaRPr lang="fr-FR" sz="1400" b="0" strike="noStrike" spc="-1">
              <a:solidFill>
                <a:srgbClr val="000000"/>
              </a:solidFill>
              <a:latin typeface="Arial"/>
            </a:endParaRPr>
          </a:p>
          <a:p>
            <a:pPr defTabSz="914400">
              <a:lnSpc>
                <a:spcPct val="100000"/>
              </a:lnSpc>
              <a:tabLst>
                <a:tab pos="0" algn="l"/>
              </a:tabLst>
            </a:pPr>
            <a:endParaRPr lang="fr-FR" sz="1400" b="0" strike="noStrike" spc="-1">
              <a:solidFill>
                <a:srgbClr val="000000"/>
              </a:solidFill>
              <a:latin typeface="Arial"/>
            </a:endParaRPr>
          </a:p>
          <a:p>
            <a:pPr defTabSz="914400">
              <a:lnSpc>
                <a:spcPct val="100000"/>
              </a:lnSpc>
              <a:tabLst>
                <a:tab pos="0" algn="l"/>
              </a:tabLst>
            </a:pPr>
            <a:endParaRPr lang="fr-FR" sz="1400" b="0" strike="noStrike" spc="-1">
              <a:solidFill>
                <a:srgbClr val="000000"/>
              </a:solidFill>
              <a:latin typeface="Arial"/>
            </a:endParaRPr>
          </a:p>
          <a:p>
            <a:pPr defTabSz="914400">
              <a:lnSpc>
                <a:spcPct val="100000"/>
              </a:lnSpc>
              <a:spcBef>
                <a:spcPts val="1270"/>
              </a:spcBef>
              <a:tabLst>
                <a:tab pos="0" algn="l"/>
              </a:tabLst>
            </a:pPr>
            <a:endParaRPr lang="fr-FR" sz="1400" b="0" strike="noStrike" spc="-1">
              <a:solidFill>
                <a:srgbClr val="000000"/>
              </a:solidFill>
              <a:latin typeface="Arial"/>
            </a:endParaRPr>
          </a:p>
          <a:p>
            <a:pPr marL="195480" indent="74160" defTabSz="914400">
              <a:lnSpc>
                <a:spcPct val="100000"/>
              </a:lnSpc>
              <a:tabLst>
                <a:tab pos="0" algn="l"/>
              </a:tabLst>
            </a:pPr>
            <a:r>
              <a:rPr lang="fr-FR" sz="1400" b="1" strike="noStrike" spc="-12">
                <a:solidFill>
                  <a:srgbClr val="FFFFFF"/>
                </a:solidFill>
                <a:latin typeface="Calibri"/>
                <a:ea typeface="ＭＳ Ｐゴシック"/>
              </a:rPr>
              <a:t>Nouveaux</a:t>
            </a:r>
            <a:r>
              <a:rPr lang="fr-FR" sz="1400" b="1" strike="noStrike" spc="-7">
                <a:solidFill>
                  <a:srgbClr val="FFFFFF"/>
                </a:solidFill>
                <a:latin typeface="Calibri"/>
                <a:ea typeface="ＭＳ Ｐゴシック"/>
              </a:rPr>
              <a:t> </a:t>
            </a:r>
            <a:r>
              <a:rPr lang="fr-FR" sz="1400" b="1" strike="noStrike" spc="-12">
                <a:solidFill>
                  <a:srgbClr val="FFFFFF"/>
                </a:solidFill>
                <a:latin typeface="Calibri"/>
                <a:ea typeface="ＭＳ Ｐゴシック"/>
              </a:rPr>
              <a:t>concepts </a:t>
            </a:r>
            <a:r>
              <a:rPr lang="fr-FR" sz="1400" b="1" strike="noStrike" spc="-21">
                <a:solidFill>
                  <a:srgbClr val="FFFFFF"/>
                </a:solidFill>
                <a:latin typeface="Calibri"/>
                <a:ea typeface="ＭＳ Ｐゴシック"/>
              </a:rPr>
              <a:t>d’équipements</a:t>
            </a:r>
            <a:r>
              <a:rPr lang="fr-FR" sz="1400" b="1" strike="noStrike" spc="46">
                <a:solidFill>
                  <a:srgbClr val="FFFFFF"/>
                </a:solidFill>
                <a:latin typeface="Calibri"/>
                <a:ea typeface="ＭＳ Ｐゴシック"/>
              </a:rPr>
              <a:t> </a:t>
            </a:r>
            <a:r>
              <a:rPr lang="fr-FR" sz="1400" b="1" strike="noStrike" spc="-12">
                <a:solidFill>
                  <a:srgbClr val="FFFFFF"/>
                </a:solidFill>
                <a:latin typeface="Calibri"/>
                <a:ea typeface="ＭＳ Ｐゴシック"/>
              </a:rPr>
              <a:t>(pôles </a:t>
            </a:r>
            <a:r>
              <a:rPr lang="fr-FR" sz="1400" b="1" strike="noStrike" spc="-1">
                <a:solidFill>
                  <a:srgbClr val="FFFFFF"/>
                </a:solidFill>
                <a:latin typeface="Calibri"/>
                <a:ea typeface="ＭＳ Ｐゴシック"/>
              </a:rPr>
              <a:t>de</a:t>
            </a:r>
            <a:r>
              <a:rPr lang="fr-FR" sz="1400" b="1" strike="noStrike" spc="-32">
                <a:solidFill>
                  <a:srgbClr val="FFFFFF"/>
                </a:solidFill>
                <a:latin typeface="Calibri"/>
                <a:ea typeface="ＭＳ Ｐゴシック"/>
              </a:rPr>
              <a:t> </a:t>
            </a:r>
            <a:r>
              <a:rPr lang="fr-FR" sz="1400" b="1" strike="noStrike" spc="-1">
                <a:solidFill>
                  <a:srgbClr val="FFFFFF"/>
                </a:solidFill>
                <a:latin typeface="Calibri"/>
                <a:ea typeface="ＭＳ Ｐゴシック"/>
              </a:rPr>
              <a:t>vie</a:t>
            </a:r>
            <a:r>
              <a:rPr lang="fr-FR" sz="1400" b="1" strike="noStrike" spc="-21">
                <a:solidFill>
                  <a:srgbClr val="FFFFFF"/>
                </a:solidFill>
                <a:latin typeface="Calibri"/>
                <a:ea typeface="ＭＳ Ｐゴシック"/>
              </a:rPr>
              <a:t> </a:t>
            </a:r>
            <a:r>
              <a:rPr lang="fr-FR" sz="1400" b="1" strike="noStrike" spc="-1">
                <a:solidFill>
                  <a:srgbClr val="FFFFFF"/>
                </a:solidFill>
                <a:latin typeface="Calibri"/>
                <a:ea typeface="ＭＳ Ｐゴシック"/>
              </a:rPr>
              <a:t>et</a:t>
            </a:r>
            <a:r>
              <a:rPr lang="fr-FR" sz="1400" b="1" strike="noStrike" spc="-26">
                <a:solidFill>
                  <a:srgbClr val="FFFFFF"/>
                </a:solidFill>
                <a:latin typeface="Calibri"/>
                <a:ea typeface="ＭＳ Ｐゴシック"/>
              </a:rPr>
              <a:t> </a:t>
            </a:r>
            <a:r>
              <a:rPr lang="fr-FR" sz="1400" b="1" strike="noStrike" spc="-12">
                <a:solidFill>
                  <a:srgbClr val="FFFFFF"/>
                </a:solidFill>
                <a:latin typeface="Calibri"/>
                <a:ea typeface="ＭＳ Ｐゴシック"/>
              </a:rPr>
              <a:t>d’animation</a:t>
            </a:r>
            <a:endParaRPr lang="fr-FR" sz="1400" b="0" strike="noStrike" spc="-1">
              <a:solidFill>
                <a:srgbClr val="000000"/>
              </a:solidFill>
              <a:latin typeface="Arial"/>
            </a:endParaRPr>
          </a:p>
          <a:p>
            <a:pPr marL="511200" defTabSz="914400">
              <a:lnSpc>
                <a:spcPct val="100000"/>
              </a:lnSpc>
              <a:tabLst>
                <a:tab pos="0" algn="l"/>
              </a:tabLst>
            </a:pPr>
            <a:r>
              <a:rPr lang="fr-FR" sz="1400" b="1" strike="noStrike" spc="-1">
                <a:solidFill>
                  <a:srgbClr val="FFFFFF"/>
                </a:solidFill>
                <a:latin typeface="Calibri"/>
                <a:ea typeface="ＭＳ Ｐゴシック"/>
              </a:rPr>
              <a:t>du</a:t>
            </a:r>
            <a:r>
              <a:rPr lang="fr-FR" sz="1400" b="1" strike="noStrike" spc="-15">
                <a:solidFill>
                  <a:srgbClr val="FFFFFF"/>
                </a:solidFill>
                <a:latin typeface="Calibri"/>
                <a:ea typeface="ＭＳ Ｐゴシック"/>
              </a:rPr>
              <a:t> </a:t>
            </a:r>
            <a:r>
              <a:rPr lang="fr-FR" sz="1400" b="1" strike="noStrike" spc="-12">
                <a:solidFill>
                  <a:srgbClr val="FFFFFF"/>
                </a:solidFill>
                <a:latin typeface="Calibri"/>
                <a:ea typeface="ＭＳ Ｐゴシック"/>
              </a:rPr>
              <a:t>territoire)</a:t>
            </a:r>
            <a:endParaRPr lang="fr-FR" sz="1400" b="0" strike="noStrike" spc="-1">
              <a:solidFill>
                <a:srgbClr val="000000"/>
              </a:solidFill>
              <a:latin typeface="Arial"/>
            </a:endParaRPr>
          </a:p>
        </p:txBody>
      </p:sp>
      <p:sp>
        <p:nvSpPr>
          <p:cNvPr id="146" name="object 7"/>
          <p:cNvSpPr/>
          <p:nvPr/>
        </p:nvSpPr>
        <p:spPr>
          <a:xfrm>
            <a:off x="3750840" y="2101680"/>
            <a:ext cx="360" cy="2145600"/>
          </a:xfrm>
          <a:custGeom>
            <a:avLst/>
            <a:gdLst>
              <a:gd name="textAreaLeft" fmla="*/ 0 w 360"/>
              <a:gd name="textAreaRight" fmla="*/ 1440 w 360"/>
              <a:gd name="textAreaTop" fmla="*/ 0 h 2145600"/>
              <a:gd name="textAreaBottom" fmla="*/ 2146320 h 2145600"/>
            </a:gdLst>
            <a:ahLst/>
            <a:cxnLst/>
            <a:rect l="textAreaLeft" t="textAreaTop" r="textAreaRight" b="textAreaBottom"/>
            <a:pathLst>
              <a:path h="2146300">
                <a:moveTo>
                  <a:pt x="0" y="0"/>
                </a:moveTo>
                <a:lnTo>
                  <a:pt x="0" y="2146172"/>
                </a:lnTo>
              </a:path>
            </a:pathLst>
          </a:custGeom>
          <a:noFill/>
          <a:ln w="76200">
            <a:solidFill>
              <a:srgbClr val="FFFFFF"/>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fr-FR" sz="1800" b="0" strike="noStrike" spc="-1">
              <a:solidFill>
                <a:srgbClr val="000000"/>
              </a:solidFill>
              <a:latin typeface="Arial"/>
              <a:ea typeface="ＭＳ Ｐゴシック"/>
            </a:endParaRPr>
          </a:p>
        </p:txBody>
      </p:sp>
      <p:sp>
        <p:nvSpPr>
          <p:cNvPr id="147" name="object 8"/>
          <p:cNvSpPr/>
          <p:nvPr/>
        </p:nvSpPr>
        <p:spPr>
          <a:xfrm>
            <a:off x="6708240" y="2428200"/>
            <a:ext cx="2331000" cy="1976040"/>
          </a:xfrm>
          <a:prstGeom prst="rect">
            <a:avLst/>
          </a:prstGeom>
          <a:solidFill>
            <a:srgbClr val="958083"/>
          </a:solid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100000"/>
              </a:lnSpc>
              <a:tabLst>
                <a:tab pos="0" algn="l"/>
              </a:tabLst>
            </a:pPr>
            <a:endParaRPr lang="fr-FR" sz="1400" b="0" strike="noStrike" spc="-1">
              <a:solidFill>
                <a:srgbClr val="FFFFFF"/>
              </a:solidFill>
              <a:latin typeface="Arial"/>
            </a:endParaRPr>
          </a:p>
          <a:p>
            <a:pPr defTabSz="914400">
              <a:lnSpc>
                <a:spcPct val="100000"/>
              </a:lnSpc>
              <a:tabLst>
                <a:tab pos="0" algn="l"/>
              </a:tabLst>
            </a:pPr>
            <a:endParaRPr lang="fr-FR" sz="1400" b="0" strike="noStrike" spc="-1">
              <a:solidFill>
                <a:srgbClr val="FFFFFF"/>
              </a:solidFill>
              <a:latin typeface="Arial"/>
            </a:endParaRPr>
          </a:p>
          <a:p>
            <a:pPr defTabSz="914400">
              <a:lnSpc>
                <a:spcPct val="100000"/>
              </a:lnSpc>
              <a:tabLst>
                <a:tab pos="0" algn="l"/>
              </a:tabLst>
            </a:pPr>
            <a:endParaRPr lang="fr-FR" sz="1400" b="0" strike="noStrike" spc="-1">
              <a:solidFill>
                <a:srgbClr val="FFFFFF"/>
              </a:solidFill>
              <a:latin typeface="Arial"/>
            </a:endParaRPr>
          </a:p>
          <a:p>
            <a:pPr defTabSz="914400">
              <a:lnSpc>
                <a:spcPct val="100000"/>
              </a:lnSpc>
              <a:spcBef>
                <a:spcPts val="431"/>
              </a:spcBef>
              <a:tabLst>
                <a:tab pos="0" algn="l"/>
              </a:tabLst>
            </a:pPr>
            <a:endParaRPr lang="fr-FR" sz="1400" b="0" strike="noStrike" spc="-1">
              <a:solidFill>
                <a:srgbClr val="FFFFFF"/>
              </a:solidFill>
              <a:latin typeface="Arial"/>
            </a:endParaRPr>
          </a:p>
          <a:p>
            <a:pPr marL="240840" indent="-1800" algn="ctr" defTabSz="914400">
              <a:lnSpc>
                <a:spcPct val="100000"/>
              </a:lnSpc>
              <a:tabLst>
                <a:tab pos="0" algn="l"/>
              </a:tabLst>
            </a:pPr>
            <a:r>
              <a:rPr lang="fr-FR" sz="1400" b="1" strike="noStrike" spc="-1">
                <a:solidFill>
                  <a:srgbClr val="FFFFFF"/>
                </a:solidFill>
                <a:latin typeface="Calibri"/>
                <a:ea typeface="ＭＳ Ｐゴシック"/>
              </a:rPr>
              <a:t>Choix</a:t>
            </a:r>
            <a:r>
              <a:rPr lang="fr-FR" sz="1400" b="1" strike="noStrike" spc="-21">
                <a:solidFill>
                  <a:srgbClr val="FFFFFF"/>
                </a:solidFill>
                <a:latin typeface="Calibri"/>
                <a:ea typeface="ＭＳ Ｐゴシック"/>
              </a:rPr>
              <a:t> </a:t>
            </a:r>
            <a:r>
              <a:rPr lang="fr-FR" sz="1400" b="1" strike="noStrike" spc="-12">
                <a:solidFill>
                  <a:srgbClr val="FFFFFF"/>
                </a:solidFill>
                <a:latin typeface="Calibri"/>
                <a:ea typeface="ＭＳ Ｐゴシック"/>
              </a:rPr>
              <a:t>d’opérateurs </a:t>
            </a:r>
            <a:r>
              <a:rPr lang="fr-FR" sz="1400" b="1" strike="noStrike" spc="-1">
                <a:solidFill>
                  <a:srgbClr val="FFFFFF"/>
                </a:solidFill>
                <a:latin typeface="Calibri"/>
                <a:ea typeface="ＭＳ Ｐゴシック"/>
              </a:rPr>
              <a:t>associatifs</a:t>
            </a:r>
            <a:r>
              <a:rPr lang="fr-FR" sz="1400" b="1" strike="noStrike" spc="-66">
                <a:solidFill>
                  <a:srgbClr val="FFFFFF"/>
                </a:solidFill>
                <a:latin typeface="Calibri"/>
                <a:ea typeface="ＭＳ Ｐゴシック"/>
              </a:rPr>
              <a:t> </a:t>
            </a:r>
            <a:r>
              <a:rPr lang="fr-FR" sz="1400" b="1" strike="noStrike" spc="-1">
                <a:solidFill>
                  <a:srgbClr val="FFFFFF"/>
                </a:solidFill>
                <a:latin typeface="Calibri"/>
                <a:ea typeface="ＭＳ Ｐゴシック"/>
              </a:rPr>
              <a:t>ou</a:t>
            </a:r>
            <a:r>
              <a:rPr lang="fr-FR" sz="1400" b="1" strike="noStrike" spc="-35">
                <a:solidFill>
                  <a:srgbClr val="FFFFFF"/>
                </a:solidFill>
                <a:latin typeface="Calibri"/>
                <a:ea typeface="ＭＳ Ｐゴシック"/>
              </a:rPr>
              <a:t> </a:t>
            </a:r>
            <a:r>
              <a:rPr lang="fr-FR" sz="1400" b="1" strike="noStrike" spc="-1">
                <a:solidFill>
                  <a:srgbClr val="FFFFFF"/>
                </a:solidFill>
                <a:latin typeface="Calibri"/>
                <a:ea typeface="ＭＳ Ｐゴシック"/>
              </a:rPr>
              <a:t>privés</a:t>
            </a:r>
            <a:r>
              <a:rPr lang="fr-FR" sz="1400" b="1" strike="noStrike" spc="-41">
                <a:solidFill>
                  <a:srgbClr val="FFFFFF"/>
                </a:solidFill>
                <a:latin typeface="Calibri"/>
                <a:ea typeface="ＭＳ Ｐゴシック"/>
              </a:rPr>
              <a:t> </a:t>
            </a:r>
            <a:r>
              <a:rPr lang="fr-FR" sz="1400" b="1" strike="noStrike" spc="-26">
                <a:solidFill>
                  <a:srgbClr val="FFFFFF"/>
                </a:solidFill>
                <a:latin typeface="Calibri"/>
                <a:ea typeface="ＭＳ Ｐゴシック"/>
              </a:rPr>
              <a:t>en </a:t>
            </a:r>
            <a:r>
              <a:rPr lang="fr-FR" sz="1400" b="1" strike="noStrike" spc="-1">
                <a:solidFill>
                  <a:srgbClr val="FFFFFF"/>
                </a:solidFill>
                <a:latin typeface="Calibri"/>
                <a:ea typeface="ＭＳ Ｐゴシック"/>
              </a:rPr>
              <a:t>fonction</a:t>
            </a:r>
            <a:r>
              <a:rPr lang="fr-FR" sz="1400" b="1" strike="noStrike" spc="-52">
                <a:solidFill>
                  <a:srgbClr val="FFFFFF"/>
                </a:solidFill>
                <a:latin typeface="Calibri"/>
                <a:ea typeface="ＭＳ Ｐゴシック"/>
              </a:rPr>
              <a:t> </a:t>
            </a:r>
            <a:r>
              <a:rPr lang="fr-FR" sz="1400" b="1" strike="noStrike" spc="-1">
                <a:solidFill>
                  <a:srgbClr val="FFFFFF"/>
                </a:solidFill>
                <a:latin typeface="Calibri"/>
                <a:ea typeface="ＭＳ Ｐゴシック"/>
              </a:rPr>
              <a:t>des</a:t>
            </a:r>
            <a:r>
              <a:rPr lang="fr-FR" sz="1400" b="1" strike="noStrike" spc="-26">
                <a:solidFill>
                  <a:srgbClr val="FFFFFF"/>
                </a:solidFill>
                <a:latin typeface="Calibri"/>
                <a:ea typeface="ＭＳ Ｐゴシック"/>
              </a:rPr>
              <a:t> </a:t>
            </a:r>
            <a:r>
              <a:rPr lang="fr-FR" sz="1400" b="1" strike="noStrike" spc="-12">
                <a:solidFill>
                  <a:srgbClr val="FFFFFF"/>
                </a:solidFill>
                <a:latin typeface="Calibri"/>
                <a:ea typeface="ＭＳ Ｐゴシック"/>
              </a:rPr>
              <a:t>priorités, </a:t>
            </a:r>
            <a:r>
              <a:rPr lang="fr-FR" sz="1400" b="1" strike="noStrike" spc="-1">
                <a:solidFill>
                  <a:srgbClr val="FFFFFF"/>
                </a:solidFill>
                <a:latin typeface="Calibri"/>
                <a:ea typeface="ＭＳ Ｐゴシック"/>
              </a:rPr>
              <a:t>reprise</a:t>
            </a:r>
            <a:r>
              <a:rPr lang="fr-FR" sz="1400" b="1" strike="noStrike" spc="-52">
                <a:solidFill>
                  <a:srgbClr val="FFFFFF"/>
                </a:solidFill>
                <a:latin typeface="Calibri"/>
                <a:ea typeface="ＭＳ Ｐゴシック"/>
              </a:rPr>
              <a:t> </a:t>
            </a:r>
            <a:r>
              <a:rPr lang="fr-FR" sz="1400" b="1" strike="noStrike" spc="-1">
                <a:solidFill>
                  <a:srgbClr val="FFFFFF"/>
                </a:solidFill>
                <a:latin typeface="Calibri"/>
                <a:ea typeface="ＭＳ Ｐゴシック"/>
              </a:rPr>
              <a:t>en</a:t>
            </a:r>
            <a:r>
              <a:rPr lang="fr-FR" sz="1400" b="1" strike="noStrike" spc="-21">
                <a:solidFill>
                  <a:srgbClr val="FFFFFF"/>
                </a:solidFill>
                <a:latin typeface="Calibri"/>
                <a:ea typeface="ＭＳ Ｐゴシック"/>
              </a:rPr>
              <a:t> </a:t>
            </a:r>
            <a:r>
              <a:rPr lang="fr-FR" sz="1400" b="1" strike="noStrike" spc="-1">
                <a:solidFill>
                  <a:srgbClr val="FFFFFF"/>
                </a:solidFill>
                <a:latin typeface="Calibri"/>
                <a:ea typeface="ＭＳ Ｐゴシック"/>
              </a:rPr>
              <a:t>main</a:t>
            </a:r>
            <a:r>
              <a:rPr lang="fr-FR" sz="1400" b="1" strike="noStrike" spc="-26">
                <a:solidFill>
                  <a:srgbClr val="FFFFFF"/>
                </a:solidFill>
                <a:latin typeface="Calibri"/>
                <a:ea typeface="ＭＳ Ｐゴシック"/>
              </a:rPr>
              <a:t> </a:t>
            </a:r>
            <a:r>
              <a:rPr lang="fr-FR" sz="1400" b="1" strike="noStrike" spc="-1">
                <a:solidFill>
                  <a:srgbClr val="FFFFFF"/>
                </a:solidFill>
                <a:latin typeface="Calibri"/>
                <a:ea typeface="ＭＳ Ｐゴシック"/>
              </a:rPr>
              <a:t>de</a:t>
            </a:r>
            <a:r>
              <a:rPr lang="fr-FR" sz="1400" b="1" strike="noStrike" spc="-21">
                <a:solidFill>
                  <a:srgbClr val="FFFFFF"/>
                </a:solidFill>
                <a:latin typeface="Calibri"/>
                <a:ea typeface="ＭＳ Ｐゴシック"/>
              </a:rPr>
              <a:t> </a:t>
            </a:r>
            <a:r>
              <a:rPr lang="fr-FR" sz="1400" b="1" strike="noStrike" spc="-12">
                <a:solidFill>
                  <a:srgbClr val="FFFFFF"/>
                </a:solidFill>
                <a:latin typeface="Calibri"/>
                <a:ea typeface="ＭＳ Ｐゴシック"/>
              </a:rPr>
              <a:t>l’offre </a:t>
            </a:r>
            <a:r>
              <a:rPr lang="fr-FR" sz="1400" b="1" strike="noStrike" spc="-1">
                <a:solidFill>
                  <a:srgbClr val="FFFFFF"/>
                </a:solidFill>
                <a:latin typeface="Calibri"/>
                <a:ea typeface="ＭＳ Ｐゴシック"/>
              </a:rPr>
              <a:t>par</a:t>
            </a:r>
            <a:r>
              <a:rPr lang="fr-FR" sz="1400" b="1" strike="noStrike" spc="-35">
                <a:solidFill>
                  <a:srgbClr val="FFFFFF"/>
                </a:solidFill>
                <a:latin typeface="Calibri"/>
                <a:ea typeface="ＭＳ Ｐゴシック"/>
              </a:rPr>
              <a:t> </a:t>
            </a:r>
            <a:r>
              <a:rPr lang="fr-FR" sz="1400" b="1" strike="noStrike" spc="-1">
                <a:solidFill>
                  <a:srgbClr val="FFFFFF"/>
                </a:solidFill>
                <a:latin typeface="Calibri"/>
                <a:ea typeface="ＭＳ Ｐゴシック"/>
              </a:rPr>
              <a:t>la</a:t>
            </a:r>
            <a:r>
              <a:rPr lang="fr-FR" sz="1400" b="1" strike="noStrike" spc="-7">
                <a:solidFill>
                  <a:srgbClr val="FFFFFF"/>
                </a:solidFill>
                <a:latin typeface="Calibri"/>
                <a:ea typeface="ＭＳ Ｐゴシック"/>
              </a:rPr>
              <a:t> </a:t>
            </a:r>
            <a:r>
              <a:rPr lang="fr-FR" sz="1400" b="1" strike="noStrike" spc="-12">
                <a:solidFill>
                  <a:srgbClr val="FFFFFF"/>
                </a:solidFill>
                <a:latin typeface="Calibri"/>
                <a:ea typeface="ＭＳ Ｐゴシック"/>
              </a:rPr>
              <a:t>collectivité</a:t>
            </a:r>
            <a:endParaRPr lang="fr-FR" sz="1400" b="0" strike="noStrike" spc="-1">
              <a:solidFill>
                <a:srgbClr val="FFFFFF"/>
              </a:solidFill>
              <a:latin typeface="Arial"/>
            </a:endParaRPr>
          </a:p>
        </p:txBody>
      </p:sp>
      <p:sp>
        <p:nvSpPr>
          <p:cNvPr id="148" name="object 9"/>
          <p:cNvSpPr/>
          <p:nvPr/>
        </p:nvSpPr>
        <p:spPr>
          <a:xfrm>
            <a:off x="673920" y="2428200"/>
            <a:ext cx="2884680" cy="1173600"/>
          </a:xfrm>
          <a:prstGeom prst="rect">
            <a:avLst/>
          </a:prstGeom>
          <a:solidFill>
            <a:srgbClr val="7E7E7E"/>
          </a:solid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100000"/>
              </a:lnSpc>
              <a:tabLst>
                <a:tab pos="0" algn="l"/>
              </a:tabLst>
            </a:pPr>
            <a:endParaRPr lang="fr-FR" sz="1400" b="0" strike="noStrike" spc="-1">
              <a:solidFill>
                <a:srgbClr val="FFFFFF"/>
              </a:solidFill>
              <a:latin typeface="Arial"/>
            </a:endParaRPr>
          </a:p>
          <a:p>
            <a:pPr defTabSz="914400">
              <a:lnSpc>
                <a:spcPct val="100000"/>
              </a:lnSpc>
              <a:spcBef>
                <a:spcPts val="831"/>
              </a:spcBef>
              <a:tabLst>
                <a:tab pos="0" algn="l"/>
              </a:tabLst>
            </a:pPr>
            <a:endParaRPr lang="fr-FR" sz="1400" b="0" strike="noStrike" spc="-1">
              <a:solidFill>
                <a:srgbClr val="FFFFFF"/>
              </a:solidFill>
              <a:latin typeface="Arial"/>
            </a:endParaRPr>
          </a:p>
          <a:p>
            <a:pPr algn="ctr" defTabSz="914400">
              <a:lnSpc>
                <a:spcPct val="100000"/>
              </a:lnSpc>
              <a:tabLst>
                <a:tab pos="0" algn="l"/>
              </a:tabLst>
            </a:pPr>
            <a:r>
              <a:rPr lang="fr-FR" sz="1400" b="1" strike="noStrike" spc="-1">
                <a:solidFill>
                  <a:srgbClr val="FFFFFF"/>
                </a:solidFill>
                <a:latin typeface="Calibri"/>
                <a:ea typeface="ＭＳ Ｐゴシック"/>
              </a:rPr>
              <a:t>Pression</a:t>
            </a:r>
            <a:r>
              <a:rPr lang="fr-FR" sz="1400" b="1" strike="noStrike" spc="-52">
                <a:solidFill>
                  <a:srgbClr val="FFFFFF"/>
                </a:solidFill>
                <a:latin typeface="Calibri"/>
                <a:ea typeface="ＭＳ Ｐゴシック"/>
              </a:rPr>
              <a:t> </a:t>
            </a:r>
            <a:r>
              <a:rPr lang="fr-FR" sz="1400" b="1" strike="noStrike" spc="-1">
                <a:solidFill>
                  <a:srgbClr val="FFFFFF"/>
                </a:solidFill>
                <a:latin typeface="Calibri"/>
                <a:ea typeface="ＭＳ Ｐゴシック"/>
              </a:rPr>
              <a:t>sur</a:t>
            </a:r>
            <a:r>
              <a:rPr lang="fr-FR" sz="1400" b="1" strike="noStrike" spc="-32">
                <a:solidFill>
                  <a:srgbClr val="FFFFFF"/>
                </a:solidFill>
                <a:latin typeface="Calibri"/>
                <a:ea typeface="ＭＳ Ｐゴシック"/>
              </a:rPr>
              <a:t> </a:t>
            </a:r>
            <a:r>
              <a:rPr lang="fr-FR" sz="1400" b="1" strike="noStrike" spc="-1">
                <a:solidFill>
                  <a:srgbClr val="FFFFFF"/>
                </a:solidFill>
                <a:latin typeface="Calibri"/>
                <a:ea typeface="ＭＳ Ｐゴシック"/>
              </a:rPr>
              <a:t>les</a:t>
            </a:r>
            <a:r>
              <a:rPr lang="fr-FR" sz="1400" b="1" strike="noStrike" spc="-21">
                <a:solidFill>
                  <a:srgbClr val="FFFFFF"/>
                </a:solidFill>
                <a:latin typeface="Calibri"/>
                <a:ea typeface="ＭＳ Ｐゴシック"/>
              </a:rPr>
              <a:t> </a:t>
            </a:r>
            <a:r>
              <a:rPr lang="fr-FR" sz="1400" b="1" strike="noStrike" spc="-1">
                <a:solidFill>
                  <a:srgbClr val="FFFFFF"/>
                </a:solidFill>
                <a:latin typeface="Calibri"/>
                <a:ea typeface="ＭＳ Ｐゴシック"/>
              </a:rPr>
              <a:t>finances</a:t>
            </a:r>
            <a:r>
              <a:rPr lang="fr-FR" sz="1400" b="1" strike="noStrike" spc="-55">
                <a:solidFill>
                  <a:srgbClr val="FFFFFF"/>
                </a:solidFill>
                <a:latin typeface="Calibri"/>
                <a:ea typeface="ＭＳ Ｐゴシック"/>
              </a:rPr>
              <a:t> </a:t>
            </a:r>
            <a:r>
              <a:rPr lang="fr-FR" sz="1400" b="1" strike="noStrike" spc="-12">
                <a:solidFill>
                  <a:srgbClr val="FFFFFF"/>
                </a:solidFill>
                <a:latin typeface="Calibri"/>
                <a:ea typeface="ＭＳ Ｐゴシック"/>
              </a:rPr>
              <a:t>publiques</a:t>
            </a:r>
            <a:endParaRPr lang="fr-FR" sz="1400" b="0" strike="noStrike" spc="-1">
              <a:solidFill>
                <a:srgbClr val="FFFFFF"/>
              </a:solidFill>
              <a:latin typeface="Arial"/>
            </a:endParaRPr>
          </a:p>
          <a:p>
            <a:pPr algn="ctr" defTabSz="914400">
              <a:lnSpc>
                <a:spcPct val="100000"/>
              </a:lnSpc>
              <a:tabLst>
                <a:tab pos="0" algn="l"/>
              </a:tabLst>
            </a:pPr>
            <a:r>
              <a:rPr lang="fr-FR" sz="1400" b="1" strike="noStrike" spc="-1">
                <a:solidFill>
                  <a:srgbClr val="FFFFFF"/>
                </a:solidFill>
                <a:latin typeface="Calibri"/>
                <a:ea typeface="ＭＳ Ｐゴシック"/>
              </a:rPr>
              <a:t>:</a:t>
            </a:r>
            <a:r>
              <a:rPr lang="fr-FR" sz="1400" b="1" strike="noStrike" spc="-21">
                <a:solidFill>
                  <a:srgbClr val="FFFFFF"/>
                </a:solidFill>
                <a:latin typeface="Calibri"/>
                <a:ea typeface="ＭＳ Ｐゴシック"/>
              </a:rPr>
              <a:t> </a:t>
            </a:r>
            <a:r>
              <a:rPr lang="fr-FR" sz="1400" b="1" strike="noStrike" spc="-1">
                <a:solidFill>
                  <a:srgbClr val="FFFFFF"/>
                </a:solidFill>
                <a:latin typeface="Calibri"/>
                <a:ea typeface="ＭＳ Ｐゴシック"/>
              </a:rPr>
              <a:t>baisse</a:t>
            </a:r>
            <a:r>
              <a:rPr lang="fr-FR" sz="1400" b="1" strike="noStrike" spc="-41">
                <a:solidFill>
                  <a:srgbClr val="FFFFFF"/>
                </a:solidFill>
                <a:latin typeface="Calibri"/>
                <a:ea typeface="ＭＳ Ｐゴシック"/>
              </a:rPr>
              <a:t> </a:t>
            </a:r>
            <a:r>
              <a:rPr lang="fr-FR" sz="1400" b="1" strike="noStrike" spc="-1">
                <a:solidFill>
                  <a:srgbClr val="FFFFFF"/>
                </a:solidFill>
                <a:latin typeface="Calibri"/>
                <a:ea typeface="ＭＳ Ｐゴシック"/>
              </a:rPr>
              <a:t>des</a:t>
            </a:r>
            <a:r>
              <a:rPr lang="fr-FR" sz="1400" b="1" strike="noStrike" spc="-26">
                <a:solidFill>
                  <a:srgbClr val="FFFFFF"/>
                </a:solidFill>
                <a:latin typeface="Calibri"/>
                <a:ea typeface="ＭＳ Ｐゴシック"/>
              </a:rPr>
              <a:t> </a:t>
            </a:r>
            <a:r>
              <a:rPr lang="fr-FR" sz="1400" b="1" strike="noStrike" spc="-1">
                <a:solidFill>
                  <a:srgbClr val="FFFFFF"/>
                </a:solidFill>
                <a:latin typeface="Calibri"/>
                <a:ea typeface="ＭＳ Ｐゴシック"/>
              </a:rPr>
              <a:t>dotations</a:t>
            </a:r>
            <a:r>
              <a:rPr lang="fr-FR" sz="1400" b="1" strike="noStrike" spc="-46">
                <a:solidFill>
                  <a:srgbClr val="FFFFFF"/>
                </a:solidFill>
                <a:latin typeface="Calibri"/>
                <a:ea typeface="ＭＳ Ｐゴシック"/>
              </a:rPr>
              <a:t> </a:t>
            </a:r>
            <a:r>
              <a:rPr lang="fr-FR" sz="1400" b="1" strike="noStrike" spc="-12">
                <a:solidFill>
                  <a:srgbClr val="FFFFFF"/>
                </a:solidFill>
                <a:latin typeface="Calibri"/>
                <a:ea typeface="ＭＳ Ｐゴシック"/>
              </a:rPr>
              <a:t>d’État,</a:t>
            </a:r>
            <a:endParaRPr lang="fr-FR" sz="1400" b="0" strike="noStrike" spc="-1">
              <a:solidFill>
                <a:srgbClr val="FFFFFF"/>
              </a:solidFill>
              <a:latin typeface="Arial"/>
            </a:endParaRPr>
          </a:p>
          <a:p>
            <a:pPr algn="ctr" defTabSz="914400">
              <a:lnSpc>
                <a:spcPct val="100000"/>
              </a:lnSpc>
              <a:spcBef>
                <a:spcPts val="6"/>
              </a:spcBef>
              <a:tabLst>
                <a:tab pos="0" algn="l"/>
              </a:tabLst>
            </a:pPr>
            <a:r>
              <a:rPr lang="fr-FR" sz="1400" b="1" strike="noStrike" spc="-1">
                <a:solidFill>
                  <a:srgbClr val="FFFFFF"/>
                </a:solidFill>
                <a:latin typeface="Calibri"/>
                <a:ea typeface="ＭＳ Ｐゴシック"/>
              </a:rPr>
              <a:t>extension</a:t>
            </a:r>
            <a:r>
              <a:rPr lang="fr-FR" sz="1400" b="1" strike="noStrike" spc="-52">
                <a:solidFill>
                  <a:srgbClr val="FFFFFF"/>
                </a:solidFill>
                <a:latin typeface="Calibri"/>
                <a:ea typeface="ＭＳ Ｐゴシック"/>
              </a:rPr>
              <a:t> </a:t>
            </a:r>
            <a:r>
              <a:rPr lang="fr-FR" sz="1400" b="1" strike="noStrike" spc="-1">
                <a:solidFill>
                  <a:srgbClr val="FFFFFF"/>
                </a:solidFill>
                <a:latin typeface="Calibri"/>
                <a:ea typeface="ＭＳ Ｐゴシック"/>
              </a:rPr>
              <a:t>du</a:t>
            </a:r>
            <a:r>
              <a:rPr lang="fr-FR" sz="1400" b="1" strike="noStrike" spc="-26">
                <a:solidFill>
                  <a:srgbClr val="FFFFFF"/>
                </a:solidFill>
                <a:latin typeface="Calibri"/>
                <a:ea typeface="ＭＳ Ｐゴシック"/>
              </a:rPr>
              <a:t> </a:t>
            </a:r>
            <a:r>
              <a:rPr lang="fr-FR" sz="1400" b="1" strike="noStrike" spc="-1">
                <a:solidFill>
                  <a:srgbClr val="FFFFFF"/>
                </a:solidFill>
                <a:latin typeface="Calibri"/>
                <a:ea typeface="ＭＳ Ｐゴシック"/>
              </a:rPr>
              <a:t>champ</a:t>
            </a:r>
            <a:r>
              <a:rPr lang="fr-FR" sz="1400" b="1" strike="noStrike" spc="-41">
                <a:solidFill>
                  <a:srgbClr val="FFFFFF"/>
                </a:solidFill>
                <a:latin typeface="Calibri"/>
                <a:ea typeface="ＭＳ Ｐゴシック"/>
              </a:rPr>
              <a:t> </a:t>
            </a:r>
            <a:r>
              <a:rPr lang="fr-FR" sz="1400" b="1" strike="noStrike" spc="-1">
                <a:solidFill>
                  <a:srgbClr val="FFFFFF"/>
                </a:solidFill>
                <a:latin typeface="Calibri"/>
                <a:ea typeface="ＭＳ Ｐゴシック"/>
              </a:rPr>
              <a:t>des</a:t>
            </a:r>
            <a:r>
              <a:rPr lang="fr-FR" sz="1400" b="1" strike="noStrike" spc="-21">
                <a:solidFill>
                  <a:srgbClr val="FFFFFF"/>
                </a:solidFill>
                <a:latin typeface="Calibri"/>
                <a:ea typeface="ＭＳ Ｐゴシック"/>
              </a:rPr>
              <a:t> </a:t>
            </a:r>
            <a:r>
              <a:rPr lang="fr-FR" sz="1400" b="1" strike="noStrike" spc="-12">
                <a:solidFill>
                  <a:srgbClr val="FFFFFF"/>
                </a:solidFill>
                <a:latin typeface="Calibri"/>
                <a:ea typeface="ＭＳ Ｐゴシック"/>
              </a:rPr>
              <a:t>dépenses</a:t>
            </a:r>
            <a:endParaRPr lang="fr-FR" sz="1400" b="0" strike="noStrike" spc="-1">
              <a:solidFill>
                <a:srgbClr val="FFFFFF"/>
              </a:solidFill>
              <a:latin typeface="Arial"/>
            </a:endParaRPr>
          </a:p>
        </p:txBody>
      </p:sp>
      <p:sp>
        <p:nvSpPr>
          <p:cNvPr id="149" name="PlaceHolder 1"/>
          <p:cNvSpPr>
            <a:spLocks noGrp="1"/>
          </p:cNvSpPr>
          <p:nvPr>
            <p:ph type="title"/>
          </p:nvPr>
        </p:nvSpPr>
        <p:spPr>
          <a:xfrm>
            <a:off x="549720" y="433440"/>
            <a:ext cx="9247320" cy="1203120"/>
          </a:xfrm>
          <a:prstGeom prst="rect">
            <a:avLst/>
          </a:prstGeom>
          <a:noFill/>
          <a:ln w="0">
            <a:noFill/>
          </a:ln>
        </p:spPr>
        <p:txBody>
          <a:bodyPr lIns="0" tIns="58320" rIns="0" bIns="0" anchor="t">
            <a:noAutofit/>
          </a:bodyPr>
          <a:lstStyle/>
          <a:p>
            <a:pPr marL="12600" indent="0" defTabSz="914400">
              <a:lnSpc>
                <a:spcPct val="100000"/>
              </a:lnSpc>
              <a:spcBef>
                <a:spcPts val="99"/>
              </a:spcBef>
              <a:buNone/>
              <a:tabLst>
                <a:tab pos="0" algn="l"/>
              </a:tabLst>
            </a:pPr>
            <a:r>
              <a:rPr lang="fr-FR" sz="2400" b="1" strike="noStrike" spc="-1">
                <a:solidFill>
                  <a:schemeClr val="dk1"/>
                </a:solidFill>
                <a:latin typeface="Calibri"/>
              </a:rPr>
              <a:t>DE</a:t>
            </a:r>
            <a:r>
              <a:rPr lang="fr-FR" sz="2400" b="1" strike="noStrike" spc="-46">
                <a:solidFill>
                  <a:schemeClr val="dk1"/>
                </a:solidFill>
                <a:latin typeface="Calibri"/>
              </a:rPr>
              <a:t> </a:t>
            </a:r>
            <a:r>
              <a:rPr lang="fr-FR" sz="2400" b="1" strike="noStrike" spc="-1">
                <a:solidFill>
                  <a:schemeClr val="dk1"/>
                </a:solidFill>
                <a:latin typeface="Calibri"/>
              </a:rPr>
              <a:t>NOUVELLES</a:t>
            </a:r>
            <a:r>
              <a:rPr lang="fr-FR" sz="2400" b="1" strike="noStrike" spc="-66">
                <a:solidFill>
                  <a:schemeClr val="dk1"/>
                </a:solidFill>
                <a:latin typeface="Calibri"/>
              </a:rPr>
              <a:t> </a:t>
            </a:r>
            <a:r>
              <a:rPr lang="fr-FR" sz="2400" b="1" strike="noStrike" spc="-1">
                <a:solidFill>
                  <a:schemeClr val="dk1"/>
                </a:solidFill>
                <a:latin typeface="Calibri"/>
              </a:rPr>
              <a:t>POLITIQUES</a:t>
            </a:r>
            <a:r>
              <a:rPr lang="fr-FR" sz="2400" b="1" strike="noStrike" spc="-52">
                <a:solidFill>
                  <a:schemeClr val="dk1"/>
                </a:solidFill>
                <a:latin typeface="Calibri"/>
              </a:rPr>
              <a:t> </a:t>
            </a:r>
            <a:r>
              <a:rPr lang="fr-FR" sz="2400" b="1" strike="noStrike" spc="-1">
                <a:solidFill>
                  <a:schemeClr val="dk1"/>
                </a:solidFill>
                <a:latin typeface="Calibri"/>
              </a:rPr>
              <a:t>PUBLIQUES</a:t>
            </a:r>
            <a:r>
              <a:rPr lang="fr-FR" sz="2400" b="1" strike="noStrike" spc="-52">
                <a:solidFill>
                  <a:schemeClr val="dk1"/>
                </a:solidFill>
                <a:latin typeface="Calibri"/>
              </a:rPr>
              <a:t> </a:t>
            </a:r>
            <a:r>
              <a:rPr lang="fr-FR" sz="2400" b="1" strike="noStrike" spc="-1">
                <a:solidFill>
                  <a:schemeClr val="dk1"/>
                </a:solidFill>
                <a:latin typeface="Calibri"/>
              </a:rPr>
              <a:t>DU</a:t>
            </a:r>
            <a:r>
              <a:rPr lang="fr-FR" sz="2400" b="1" strike="noStrike" spc="-52">
                <a:solidFill>
                  <a:schemeClr val="dk1"/>
                </a:solidFill>
                <a:latin typeface="Calibri"/>
              </a:rPr>
              <a:t> </a:t>
            </a:r>
            <a:r>
              <a:rPr lang="fr-FR" sz="2400" b="1" strike="noStrike" spc="-12">
                <a:solidFill>
                  <a:schemeClr val="dk1"/>
                </a:solidFill>
                <a:latin typeface="Calibri"/>
              </a:rPr>
              <a:t>SPORT</a:t>
            </a:r>
            <a:endParaRPr lang="fr-FR" sz="2400" b="0" strike="noStrike" spc="-1">
              <a:solidFill>
                <a:schemeClr val="dk1"/>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 name="object 2"/>
          <p:cNvPicPr/>
          <p:nvPr/>
        </p:nvPicPr>
        <p:blipFill>
          <a:blip r:embed="rId2"/>
          <a:stretch/>
        </p:blipFill>
        <p:spPr>
          <a:xfrm>
            <a:off x="0" y="0"/>
            <a:ext cx="6390720" cy="6857280"/>
          </a:xfrm>
          <a:prstGeom prst="rect">
            <a:avLst/>
          </a:prstGeom>
          <a:ln w="0">
            <a:noFill/>
          </a:ln>
        </p:spPr>
      </p:pic>
      <p:sp>
        <p:nvSpPr>
          <p:cNvPr id="151" name="PlaceHolder 1"/>
          <p:cNvSpPr>
            <a:spLocks noGrp="1"/>
          </p:cNvSpPr>
          <p:nvPr>
            <p:ph type="title"/>
          </p:nvPr>
        </p:nvSpPr>
        <p:spPr>
          <a:xfrm>
            <a:off x="549720" y="433440"/>
            <a:ext cx="9247320" cy="1286280"/>
          </a:xfrm>
          <a:prstGeom prst="rect">
            <a:avLst/>
          </a:prstGeom>
          <a:noFill/>
          <a:ln w="0">
            <a:noFill/>
          </a:ln>
        </p:spPr>
        <p:txBody>
          <a:bodyPr lIns="0" tIns="141480" rIns="0" bIns="0" anchor="t">
            <a:noAutofit/>
          </a:bodyPr>
          <a:lstStyle/>
          <a:p>
            <a:pPr marL="151200" indent="0" defTabSz="914400">
              <a:lnSpc>
                <a:spcPct val="100000"/>
              </a:lnSpc>
              <a:spcBef>
                <a:spcPts val="105"/>
              </a:spcBef>
              <a:buNone/>
              <a:tabLst>
                <a:tab pos="0" algn="l"/>
              </a:tabLst>
            </a:pPr>
            <a:r>
              <a:rPr lang="fr-FR" sz="3200" b="1" strike="noStrike" spc="-120">
                <a:solidFill>
                  <a:schemeClr val="dk1"/>
                </a:solidFill>
                <a:latin typeface="Trebuchet MS"/>
              </a:rPr>
              <a:t>Faire</a:t>
            </a:r>
            <a:r>
              <a:rPr lang="fr-FR" sz="3200" b="1" strike="noStrike" spc="-262">
                <a:solidFill>
                  <a:schemeClr val="dk1"/>
                </a:solidFill>
                <a:latin typeface="Trebuchet MS"/>
              </a:rPr>
              <a:t> </a:t>
            </a:r>
            <a:r>
              <a:rPr lang="fr-FR" sz="3200" b="1" strike="noStrike" spc="-72">
                <a:solidFill>
                  <a:schemeClr val="dk1"/>
                </a:solidFill>
                <a:latin typeface="Trebuchet MS"/>
              </a:rPr>
              <a:t>reconnaitre</a:t>
            </a:r>
            <a:r>
              <a:rPr lang="fr-FR" sz="3200" b="1" strike="noStrike" spc="-296">
                <a:solidFill>
                  <a:schemeClr val="dk1"/>
                </a:solidFill>
                <a:latin typeface="Trebuchet MS"/>
              </a:rPr>
              <a:t> </a:t>
            </a:r>
            <a:r>
              <a:rPr lang="fr-FR" sz="3200" b="1" strike="noStrike" spc="-1">
                <a:solidFill>
                  <a:schemeClr val="dk1"/>
                </a:solidFill>
                <a:latin typeface="Trebuchet MS"/>
              </a:rPr>
              <a:t>la</a:t>
            </a:r>
            <a:r>
              <a:rPr lang="fr-FR" sz="3200" b="1" strike="noStrike" spc="-256">
                <a:solidFill>
                  <a:schemeClr val="dk1"/>
                </a:solidFill>
                <a:latin typeface="Trebuchet MS"/>
              </a:rPr>
              <a:t> </a:t>
            </a:r>
            <a:r>
              <a:rPr lang="fr-FR" sz="3200" b="1" strike="noStrike" spc="-66">
                <a:solidFill>
                  <a:schemeClr val="dk1"/>
                </a:solidFill>
                <a:latin typeface="Trebuchet MS"/>
              </a:rPr>
              <a:t>contribution</a:t>
            </a:r>
            <a:r>
              <a:rPr lang="fr-FR" sz="3200" b="1" strike="noStrike" spc="-290">
                <a:solidFill>
                  <a:schemeClr val="dk1"/>
                </a:solidFill>
                <a:latin typeface="Trebuchet MS"/>
              </a:rPr>
              <a:t> </a:t>
            </a:r>
            <a:r>
              <a:rPr lang="fr-FR" sz="3200" b="1" strike="noStrike" spc="-46">
                <a:solidFill>
                  <a:schemeClr val="dk1"/>
                </a:solidFill>
                <a:latin typeface="Trebuchet MS"/>
              </a:rPr>
              <a:t>de</a:t>
            </a:r>
            <a:r>
              <a:rPr lang="fr-FR" sz="3200" b="1" strike="noStrike" spc="-265">
                <a:solidFill>
                  <a:schemeClr val="dk1"/>
                </a:solidFill>
                <a:latin typeface="Trebuchet MS"/>
              </a:rPr>
              <a:t> </a:t>
            </a:r>
            <a:r>
              <a:rPr lang="fr-FR" sz="3200" b="1" strike="noStrike" spc="-1">
                <a:solidFill>
                  <a:schemeClr val="dk1"/>
                </a:solidFill>
                <a:latin typeface="Trebuchet MS"/>
              </a:rPr>
              <a:t>la</a:t>
            </a:r>
            <a:r>
              <a:rPr lang="fr-FR" sz="3200" b="1" strike="noStrike" spc="-256">
                <a:solidFill>
                  <a:schemeClr val="dk1"/>
                </a:solidFill>
                <a:latin typeface="Trebuchet MS"/>
              </a:rPr>
              <a:t> </a:t>
            </a:r>
            <a:r>
              <a:rPr lang="fr-FR" sz="3200" b="1" strike="noStrike" spc="-12">
                <a:solidFill>
                  <a:schemeClr val="dk1"/>
                </a:solidFill>
                <a:latin typeface="Trebuchet MS"/>
              </a:rPr>
              <a:t>voile</a:t>
            </a:r>
            <a:endParaRPr lang="fr-FR" sz="3200" b="0" strike="noStrike" spc="-1">
              <a:solidFill>
                <a:schemeClr val="dk1"/>
              </a:solidFill>
              <a:latin typeface="Calibri"/>
            </a:endParaRPr>
          </a:p>
        </p:txBody>
      </p:sp>
      <p:sp>
        <p:nvSpPr>
          <p:cNvPr id="152" name="object 4"/>
          <p:cNvSpPr/>
          <p:nvPr/>
        </p:nvSpPr>
        <p:spPr>
          <a:xfrm>
            <a:off x="703440" y="1207080"/>
            <a:ext cx="10712880" cy="2435040"/>
          </a:xfrm>
          <a:prstGeom prst="rect">
            <a:avLst/>
          </a:prstGeom>
          <a:noFill/>
          <a:ln w="0">
            <a:noFill/>
          </a:ln>
        </p:spPr>
        <p:style>
          <a:lnRef idx="0">
            <a:scrgbClr r="0" g="0" b="0"/>
          </a:lnRef>
          <a:fillRef idx="0">
            <a:scrgbClr r="0" g="0" b="0"/>
          </a:fillRef>
          <a:effectRef idx="0">
            <a:scrgbClr r="0" g="0" b="0"/>
          </a:effectRef>
          <a:fontRef idx="minor"/>
        </p:style>
        <p:txBody>
          <a:bodyPr lIns="0" tIns="55080" rIns="0" bIns="0" anchor="t">
            <a:spAutoFit/>
          </a:bodyPr>
          <a:lstStyle/>
          <a:p>
            <a:pPr marL="4210200" defTabSz="914400">
              <a:lnSpc>
                <a:spcPct val="100000"/>
              </a:lnSpc>
              <a:spcBef>
                <a:spcPts val="434"/>
              </a:spcBef>
              <a:tabLst>
                <a:tab pos="0" algn="l"/>
              </a:tabLst>
            </a:pPr>
            <a:r>
              <a:rPr lang="fr-FR" sz="2200" b="1" strike="noStrike" spc="-46">
                <a:solidFill>
                  <a:srgbClr val="FF0000"/>
                </a:solidFill>
                <a:latin typeface="Trebuchet MS"/>
                <a:ea typeface="ＭＳ Ｐゴシック"/>
              </a:rPr>
              <a:t>Fonction</a:t>
            </a:r>
            <a:r>
              <a:rPr lang="fr-FR" sz="2200" b="1" strike="noStrike" spc="-151">
                <a:solidFill>
                  <a:srgbClr val="FF0000"/>
                </a:solidFill>
                <a:latin typeface="Trebuchet MS"/>
                <a:ea typeface="ＭＳ Ｐゴシック"/>
              </a:rPr>
              <a:t> </a:t>
            </a:r>
            <a:r>
              <a:rPr lang="fr-FR" sz="2200" b="1" strike="noStrike" spc="-12">
                <a:solidFill>
                  <a:srgbClr val="FF0000"/>
                </a:solidFill>
                <a:latin typeface="Trebuchet MS"/>
                <a:ea typeface="ＭＳ Ｐゴシック"/>
              </a:rPr>
              <a:t>plaidoyer</a:t>
            </a:r>
            <a:endParaRPr lang="fr-FR" sz="2200" b="0" strike="noStrike" spc="-1">
              <a:solidFill>
                <a:srgbClr val="000000"/>
              </a:solidFill>
              <a:latin typeface="Arial"/>
            </a:endParaRPr>
          </a:p>
          <a:p>
            <a:pPr marL="469440" indent="-456480" defTabSz="914400">
              <a:lnSpc>
                <a:spcPts val="2509"/>
              </a:lnSpc>
              <a:spcBef>
                <a:spcPts val="334"/>
              </a:spcBef>
              <a:buClr>
                <a:srgbClr val="0D2841"/>
              </a:buClr>
              <a:buFont typeface="OpenSymbol"/>
              <a:buAutoNum type="arabicPeriod"/>
              <a:tabLst>
                <a:tab pos="469440" algn="l"/>
              </a:tabLst>
            </a:pPr>
            <a:r>
              <a:rPr lang="fr-FR" sz="2200" b="0" strike="noStrike" spc="-52">
                <a:solidFill>
                  <a:srgbClr val="0D2841"/>
                </a:solidFill>
                <a:latin typeface="Trebuchet MS"/>
                <a:ea typeface="ＭＳ Ｐゴシック"/>
              </a:rPr>
              <a:t>Faible</a:t>
            </a:r>
            <a:r>
              <a:rPr lang="fr-FR" sz="2200" b="0" strike="noStrike" spc="-140">
                <a:solidFill>
                  <a:srgbClr val="0D2841"/>
                </a:solidFill>
                <a:latin typeface="Trebuchet MS"/>
                <a:ea typeface="ＭＳ Ｐゴシック"/>
              </a:rPr>
              <a:t> </a:t>
            </a:r>
            <a:r>
              <a:rPr lang="fr-FR" sz="2200" b="0" strike="noStrike" spc="-80">
                <a:solidFill>
                  <a:srgbClr val="0D2841"/>
                </a:solidFill>
                <a:latin typeface="Trebuchet MS"/>
                <a:ea typeface="ＭＳ Ｐゴシック"/>
              </a:rPr>
              <a:t>taux</a:t>
            </a:r>
            <a:r>
              <a:rPr lang="fr-FR" sz="2200" b="0" strike="noStrike" spc="-137">
                <a:solidFill>
                  <a:srgbClr val="0D2841"/>
                </a:solidFill>
                <a:latin typeface="Trebuchet MS"/>
                <a:ea typeface="ＭＳ Ｐゴシック"/>
              </a:rPr>
              <a:t> </a:t>
            </a:r>
            <a:r>
              <a:rPr lang="fr-FR" sz="2200" b="0" strike="noStrike" spc="-32">
                <a:solidFill>
                  <a:srgbClr val="0D2841"/>
                </a:solidFill>
                <a:latin typeface="Trebuchet MS"/>
                <a:ea typeface="ＭＳ Ｐゴシック"/>
              </a:rPr>
              <a:t>de</a:t>
            </a:r>
            <a:r>
              <a:rPr lang="fr-FR" sz="2200" b="0" strike="noStrike" spc="-131">
                <a:solidFill>
                  <a:srgbClr val="0D2841"/>
                </a:solidFill>
                <a:latin typeface="Trebuchet MS"/>
                <a:ea typeface="ＭＳ Ｐゴシック"/>
              </a:rPr>
              <a:t> </a:t>
            </a:r>
            <a:r>
              <a:rPr lang="fr-FR" sz="2200" b="0" strike="noStrike" spc="-75">
                <a:solidFill>
                  <a:srgbClr val="0D2841"/>
                </a:solidFill>
                <a:latin typeface="Trebuchet MS"/>
                <a:ea typeface="ＭＳ Ｐゴシック"/>
              </a:rPr>
              <a:t>pénétration</a:t>
            </a:r>
            <a:r>
              <a:rPr lang="fr-FR" sz="2200" b="0" strike="noStrike" spc="-97">
                <a:solidFill>
                  <a:srgbClr val="0D2841"/>
                </a:solidFill>
                <a:latin typeface="Trebuchet MS"/>
                <a:ea typeface="ＭＳ Ｐゴシック"/>
              </a:rPr>
              <a:t> </a:t>
            </a:r>
            <a:r>
              <a:rPr lang="fr-FR" sz="2200" b="0" strike="noStrike" spc="-41">
                <a:solidFill>
                  <a:srgbClr val="0D2841"/>
                </a:solidFill>
                <a:latin typeface="Trebuchet MS"/>
                <a:ea typeface="ＭＳ Ｐゴシック"/>
              </a:rPr>
              <a:t>vers</a:t>
            </a:r>
            <a:r>
              <a:rPr lang="fr-FR" sz="2200" b="0" strike="noStrike" spc="-111">
                <a:solidFill>
                  <a:srgbClr val="0D2841"/>
                </a:solidFill>
                <a:latin typeface="Trebuchet MS"/>
                <a:ea typeface="ＭＳ Ｐゴシック"/>
              </a:rPr>
              <a:t> </a:t>
            </a:r>
            <a:r>
              <a:rPr lang="fr-FR" sz="2200" b="0" strike="noStrike" spc="-1">
                <a:solidFill>
                  <a:srgbClr val="0D2841"/>
                </a:solidFill>
                <a:latin typeface="Trebuchet MS"/>
                <a:ea typeface="ＭＳ Ｐゴシック"/>
              </a:rPr>
              <a:t>les</a:t>
            </a:r>
            <a:r>
              <a:rPr lang="fr-FR" sz="2200" b="0" strike="noStrike" spc="-100">
                <a:solidFill>
                  <a:srgbClr val="0D2841"/>
                </a:solidFill>
                <a:latin typeface="Trebuchet MS"/>
                <a:ea typeface="ＭＳ Ｐゴシック"/>
              </a:rPr>
              <a:t> </a:t>
            </a:r>
            <a:r>
              <a:rPr lang="fr-FR" sz="2200" b="1" strike="noStrike" spc="-1">
                <a:solidFill>
                  <a:srgbClr val="0D2841"/>
                </a:solidFill>
                <a:latin typeface="Trebuchet MS"/>
                <a:ea typeface="ＭＳ Ｐゴシック"/>
              </a:rPr>
              <a:t>publics</a:t>
            </a:r>
            <a:r>
              <a:rPr lang="fr-FR" sz="2200" b="1" strike="noStrike" spc="-114">
                <a:solidFill>
                  <a:srgbClr val="0D2841"/>
                </a:solidFill>
                <a:latin typeface="Trebuchet MS"/>
                <a:ea typeface="ＭＳ Ｐゴシック"/>
              </a:rPr>
              <a:t> </a:t>
            </a:r>
            <a:r>
              <a:rPr lang="fr-FR" sz="2200" b="1" strike="noStrike" spc="-1">
                <a:solidFill>
                  <a:srgbClr val="0D2841"/>
                </a:solidFill>
                <a:latin typeface="Trebuchet MS"/>
                <a:ea typeface="ＭＳ Ｐゴシック"/>
              </a:rPr>
              <a:t>cibles</a:t>
            </a:r>
            <a:r>
              <a:rPr lang="fr-FR" sz="2200" b="1" strike="noStrike" spc="-120">
                <a:solidFill>
                  <a:srgbClr val="0D2841"/>
                </a:solidFill>
                <a:latin typeface="Trebuchet MS"/>
                <a:ea typeface="ＭＳ Ｐゴシック"/>
              </a:rPr>
              <a:t> </a:t>
            </a:r>
            <a:r>
              <a:rPr lang="fr-FR" sz="2200" b="1" strike="noStrike" spc="-86">
                <a:solidFill>
                  <a:srgbClr val="0D2841"/>
                </a:solidFill>
                <a:latin typeface="Trebuchet MS"/>
                <a:ea typeface="ＭＳ Ｐゴシック"/>
              </a:rPr>
              <a:t>et</a:t>
            </a:r>
            <a:r>
              <a:rPr lang="fr-FR" sz="2200" b="1" strike="noStrike" spc="-140">
                <a:solidFill>
                  <a:srgbClr val="0D2841"/>
                </a:solidFill>
                <a:latin typeface="Trebuchet MS"/>
                <a:ea typeface="ＭＳ Ｐゴシック"/>
              </a:rPr>
              <a:t> </a:t>
            </a:r>
            <a:r>
              <a:rPr lang="fr-FR" sz="2200" b="1" strike="noStrike" spc="-1">
                <a:solidFill>
                  <a:srgbClr val="0D2841"/>
                </a:solidFill>
                <a:latin typeface="Trebuchet MS"/>
                <a:ea typeface="ＭＳ Ｐゴシック"/>
              </a:rPr>
              <a:t>dans</a:t>
            </a:r>
            <a:r>
              <a:rPr lang="fr-FR" sz="2200" b="1" strike="noStrike" spc="-137">
                <a:solidFill>
                  <a:srgbClr val="0D2841"/>
                </a:solidFill>
                <a:latin typeface="Trebuchet MS"/>
                <a:ea typeface="ＭＳ Ｐゴシック"/>
              </a:rPr>
              <a:t> </a:t>
            </a:r>
            <a:r>
              <a:rPr lang="fr-FR" sz="2200" b="1" strike="noStrike" spc="-1">
                <a:solidFill>
                  <a:srgbClr val="0D2841"/>
                </a:solidFill>
                <a:latin typeface="Trebuchet MS"/>
                <a:ea typeface="ＭＳ Ｐゴシック"/>
              </a:rPr>
              <a:t>les</a:t>
            </a:r>
            <a:r>
              <a:rPr lang="fr-FR" sz="2200" b="1" strike="noStrike" spc="-140">
                <a:solidFill>
                  <a:srgbClr val="0D2841"/>
                </a:solidFill>
                <a:latin typeface="Trebuchet MS"/>
                <a:ea typeface="ＭＳ Ｐゴシック"/>
              </a:rPr>
              <a:t> </a:t>
            </a:r>
            <a:r>
              <a:rPr lang="fr-FR" sz="2200" b="1" strike="noStrike" spc="-75">
                <a:solidFill>
                  <a:srgbClr val="0D2841"/>
                </a:solidFill>
                <a:latin typeface="Trebuchet MS"/>
                <a:ea typeface="ＭＳ Ｐゴシック"/>
              </a:rPr>
              <a:t>territoires</a:t>
            </a:r>
            <a:r>
              <a:rPr lang="fr-FR" sz="2200" b="1" strike="noStrike" spc="-131">
                <a:solidFill>
                  <a:srgbClr val="0D2841"/>
                </a:solidFill>
                <a:latin typeface="Trebuchet MS"/>
                <a:ea typeface="ＭＳ Ｐゴシック"/>
              </a:rPr>
              <a:t> </a:t>
            </a:r>
            <a:r>
              <a:rPr lang="fr-FR" sz="2200" b="1" strike="noStrike" spc="-12">
                <a:solidFill>
                  <a:srgbClr val="0D2841"/>
                </a:solidFill>
                <a:latin typeface="Trebuchet MS"/>
                <a:ea typeface="ＭＳ Ｐゴシック"/>
              </a:rPr>
              <a:t>cibles</a:t>
            </a:r>
            <a:endParaRPr lang="fr-FR" sz="2200" b="0" strike="noStrike" spc="-1">
              <a:solidFill>
                <a:srgbClr val="000000"/>
              </a:solidFill>
              <a:latin typeface="Arial"/>
            </a:endParaRPr>
          </a:p>
          <a:p>
            <a:pPr marL="469800" defTabSz="914400">
              <a:lnSpc>
                <a:spcPts val="2509"/>
              </a:lnSpc>
              <a:tabLst>
                <a:tab pos="0" algn="l"/>
              </a:tabLst>
            </a:pPr>
            <a:r>
              <a:rPr lang="fr-FR" sz="2200" b="0" strike="noStrike" spc="-32">
                <a:solidFill>
                  <a:srgbClr val="0D2841"/>
                </a:solidFill>
                <a:latin typeface="Trebuchet MS"/>
                <a:ea typeface="ＭＳ Ｐゴシック"/>
              </a:rPr>
              <a:t>(système</a:t>
            </a:r>
            <a:r>
              <a:rPr lang="fr-FR" sz="2200" b="0" strike="noStrike" spc="-126">
                <a:solidFill>
                  <a:srgbClr val="0D2841"/>
                </a:solidFill>
                <a:latin typeface="Trebuchet MS"/>
                <a:ea typeface="ＭＳ Ｐゴシック"/>
              </a:rPr>
              <a:t> </a:t>
            </a:r>
            <a:r>
              <a:rPr lang="fr-FR" sz="2200" b="0" strike="noStrike" spc="-32">
                <a:solidFill>
                  <a:srgbClr val="0D2841"/>
                </a:solidFill>
                <a:latin typeface="Trebuchet MS"/>
                <a:ea typeface="ＭＳ Ｐゴシック"/>
              </a:rPr>
              <a:t>de</a:t>
            </a:r>
            <a:r>
              <a:rPr lang="fr-FR" sz="2200" b="0" strike="noStrike" spc="-137">
                <a:solidFill>
                  <a:srgbClr val="0D2841"/>
                </a:solidFill>
                <a:latin typeface="Trebuchet MS"/>
                <a:ea typeface="ＭＳ Ｐゴシック"/>
              </a:rPr>
              <a:t> </a:t>
            </a:r>
            <a:r>
              <a:rPr lang="fr-FR" sz="2200" b="0" strike="noStrike" spc="-12">
                <a:solidFill>
                  <a:srgbClr val="0D2841"/>
                </a:solidFill>
                <a:latin typeface="Trebuchet MS"/>
                <a:ea typeface="ＭＳ Ｐゴシック"/>
              </a:rPr>
              <a:t>licences</a:t>
            </a:r>
            <a:r>
              <a:rPr lang="fr-FR" sz="2200" b="0" strike="noStrike" spc="-140">
                <a:solidFill>
                  <a:srgbClr val="0D2841"/>
                </a:solidFill>
                <a:latin typeface="Trebuchet MS"/>
                <a:ea typeface="ＭＳ Ｐゴシック"/>
              </a:rPr>
              <a:t> </a:t>
            </a:r>
            <a:r>
              <a:rPr lang="fr-FR" sz="2200" b="0" strike="noStrike" spc="-97">
                <a:solidFill>
                  <a:srgbClr val="0D2841"/>
                </a:solidFill>
                <a:latin typeface="Trebuchet MS"/>
                <a:ea typeface="ＭＳ Ｐゴシック"/>
              </a:rPr>
              <a:t>fédérale)</a:t>
            </a:r>
            <a:r>
              <a:rPr lang="fr-FR" sz="2200" b="0" strike="noStrike" spc="-86">
                <a:solidFill>
                  <a:srgbClr val="0D2841"/>
                </a:solidFill>
                <a:latin typeface="Trebuchet MS"/>
                <a:ea typeface="ＭＳ Ｐゴシック"/>
              </a:rPr>
              <a:t> </a:t>
            </a:r>
            <a:r>
              <a:rPr lang="fr-FR" sz="1100" b="0" strike="noStrike" spc="-46">
                <a:solidFill>
                  <a:srgbClr val="0D2841"/>
                </a:solidFill>
                <a:latin typeface="Trebuchet MS"/>
                <a:ea typeface="ＭＳ Ｐゴシック"/>
              </a:rPr>
              <a:t>portrait</a:t>
            </a:r>
            <a:r>
              <a:rPr lang="fr-FR" sz="1100" b="0" strike="noStrike" spc="-126">
                <a:solidFill>
                  <a:srgbClr val="0D2841"/>
                </a:solidFill>
                <a:latin typeface="Trebuchet MS"/>
                <a:ea typeface="ＭＳ Ｐゴシック"/>
              </a:rPr>
              <a:t> </a:t>
            </a:r>
            <a:r>
              <a:rPr lang="fr-FR" sz="1100" b="0" strike="noStrike" spc="-12">
                <a:solidFill>
                  <a:srgbClr val="0D2841"/>
                </a:solidFill>
                <a:latin typeface="Trebuchet MS"/>
                <a:ea typeface="ＭＳ Ｐゴシック"/>
              </a:rPr>
              <a:t>de</a:t>
            </a:r>
            <a:r>
              <a:rPr lang="fr-FR" sz="1100" b="0" strike="noStrike" spc="-106">
                <a:solidFill>
                  <a:srgbClr val="0D2841"/>
                </a:solidFill>
                <a:latin typeface="Trebuchet MS"/>
                <a:ea typeface="ＭＳ Ｐゴシック"/>
              </a:rPr>
              <a:t> </a:t>
            </a:r>
            <a:r>
              <a:rPr lang="fr-FR" sz="1100" b="0" strike="noStrike" spc="-55">
                <a:solidFill>
                  <a:srgbClr val="0D2841"/>
                </a:solidFill>
                <a:latin typeface="Trebuchet MS"/>
                <a:ea typeface="ＭＳ Ｐゴシック"/>
              </a:rPr>
              <a:t>fédération/</a:t>
            </a:r>
            <a:r>
              <a:rPr lang="fr-FR" sz="1100" b="0" strike="noStrike" spc="-106">
                <a:solidFill>
                  <a:srgbClr val="0D2841"/>
                </a:solidFill>
                <a:latin typeface="Trebuchet MS"/>
                <a:ea typeface="ＭＳ Ｐゴシック"/>
              </a:rPr>
              <a:t> </a:t>
            </a:r>
            <a:r>
              <a:rPr lang="fr-FR" sz="1100" b="0" strike="noStrike" spc="-52">
                <a:solidFill>
                  <a:srgbClr val="0D2841"/>
                </a:solidFill>
                <a:latin typeface="Trebuchet MS"/>
                <a:ea typeface="ＭＳ Ｐゴシック"/>
              </a:rPr>
              <a:t>portrait</a:t>
            </a:r>
            <a:r>
              <a:rPr lang="fr-FR" sz="1100" b="0" strike="noStrike" spc="-126">
                <a:solidFill>
                  <a:srgbClr val="0D2841"/>
                </a:solidFill>
                <a:latin typeface="Trebuchet MS"/>
                <a:ea typeface="ＭＳ Ｐゴシック"/>
              </a:rPr>
              <a:t> </a:t>
            </a:r>
            <a:r>
              <a:rPr lang="fr-FR" sz="1100" b="0" strike="noStrike" spc="-12">
                <a:solidFill>
                  <a:srgbClr val="0D2841"/>
                </a:solidFill>
                <a:latin typeface="Trebuchet MS"/>
                <a:ea typeface="ＭＳ Ｐゴシック"/>
              </a:rPr>
              <a:t>de</a:t>
            </a:r>
            <a:r>
              <a:rPr lang="fr-FR" sz="1100" b="0" strike="noStrike" spc="-97">
                <a:solidFill>
                  <a:srgbClr val="0D2841"/>
                </a:solidFill>
                <a:latin typeface="Trebuchet MS"/>
                <a:ea typeface="ＭＳ Ｐゴシック"/>
              </a:rPr>
              <a:t> </a:t>
            </a:r>
            <a:r>
              <a:rPr lang="fr-FR" sz="1100" b="0" strike="noStrike" spc="-12">
                <a:solidFill>
                  <a:srgbClr val="0D2841"/>
                </a:solidFill>
                <a:latin typeface="Trebuchet MS"/>
                <a:ea typeface="ＭＳ Ｐゴシック"/>
              </a:rPr>
              <a:t>territoire/</a:t>
            </a:r>
            <a:endParaRPr lang="fr-FR" sz="1100" b="0" strike="noStrike" spc="-1">
              <a:solidFill>
                <a:srgbClr val="000000"/>
              </a:solidFill>
              <a:latin typeface="Arial"/>
            </a:endParaRPr>
          </a:p>
          <a:p>
            <a:pPr marL="12600" defTabSz="914400">
              <a:lnSpc>
                <a:spcPct val="100000"/>
              </a:lnSpc>
              <a:spcBef>
                <a:spcPts val="334"/>
              </a:spcBef>
              <a:tabLst>
                <a:tab pos="0" algn="l"/>
              </a:tabLst>
            </a:pPr>
            <a:r>
              <a:rPr lang="fr-FR" sz="2200" b="0" u="sng" strike="noStrike" spc="-32">
                <a:solidFill>
                  <a:srgbClr val="467885"/>
                </a:solidFill>
                <a:uFill>
                  <a:solidFill>
                    <a:srgbClr val="467885"/>
                  </a:solidFill>
                </a:uFill>
                <a:latin typeface="Trebuchet MS"/>
                <a:ea typeface="ＭＳ Ｐゴシック"/>
                <a:hlinkClick r:id="rId3"/>
              </a:rPr>
              <a:t>Accuei</a:t>
            </a:r>
            <a:r>
              <a:rPr lang="fr-FR" sz="2200" b="0" u="sng" strike="noStrike" spc="-32">
                <a:solidFill>
                  <a:srgbClr val="467885"/>
                </a:solidFill>
                <a:uFill>
                  <a:solidFill>
                    <a:srgbClr val="467885"/>
                  </a:solidFill>
                </a:uFill>
                <a:latin typeface="Trebuchet MS"/>
                <a:ea typeface="ＭＳ Ｐゴシック"/>
              </a:rPr>
              <a:t>l</a:t>
            </a:r>
            <a:r>
              <a:rPr lang="fr-FR" sz="2200" b="0" u="sng" strike="noStrike" spc="-171">
                <a:solidFill>
                  <a:srgbClr val="467885"/>
                </a:solidFill>
                <a:uFill>
                  <a:solidFill>
                    <a:srgbClr val="467885"/>
                  </a:solidFill>
                </a:uFill>
                <a:latin typeface="Trebuchet MS"/>
                <a:ea typeface="ＭＳ Ｐゴシック"/>
              </a:rPr>
              <a:t> </a:t>
            </a:r>
            <a:r>
              <a:rPr lang="fr-FR" sz="2200" b="0" u="sng" strike="noStrike" spc="395">
                <a:solidFill>
                  <a:srgbClr val="467885"/>
                </a:solidFill>
                <a:uFill>
                  <a:solidFill>
                    <a:srgbClr val="467885"/>
                  </a:solidFill>
                </a:uFill>
                <a:latin typeface="Trebuchet MS"/>
                <a:ea typeface="ＭＳ Ｐゴシック"/>
                <a:hlinkClick r:id="rId3"/>
              </a:rPr>
              <a:t>—</a:t>
            </a:r>
            <a:r>
              <a:rPr lang="fr-FR" sz="2200" b="0" u="sng" strike="noStrike" spc="-182">
                <a:solidFill>
                  <a:srgbClr val="467885"/>
                </a:solidFill>
                <a:uFill>
                  <a:solidFill>
                    <a:srgbClr val="467885"/>
                  </a:solidFill>
                </a:uFill>
                <a:latin typeface="Trebuchet MS"/>
                <a:ea typeface="ＭＳ Ｐゴシック"/>
              </a:rPr>
              <a:t> </a:t>
            </a:r>
            <a:r>
              <a:rPr lang="fr-FR" sz="2200" b="0" u="sng" strike="noStrike" spc="-12">
                <a:solidFill>
                  <a:srgbClr val="467885"/>
                </a:solidFill>
                <a:uFill>
                  <a:solidFill>
                    <a:srgbClr val="467885"/>
                  </a:solidFill>
                </a:uFill>
                <a:latin typeface="Trebuchet MS"/>
                <a:ea typeface="ＭＳ Ｐゴシック"/>
                <a:hlinkClick r:id="rId3"/>
              </a:rPr>
              <a:t>Data.Sports</a:t>
            </a:r>
            <a:endParaRPr lang="fr-FR" sz="2200" b="0" strike="noStrike" spc="-1">
              <a:solidFill>
                <a:srgbClr val="000000"/>
              </a:solidFill>
              <a:latin typeface="Arial"/>
            </a:endParaRPr>
          </a:p>
          <a:p>
            <a:pPr marL="469800" indent="-457200" defTabSz="914400">
              <a:lnSpc>
                <a:spcPts val="2381"/>
              </a:lnSpc>
              <a:spcBef>
                <a:spcPts val="635"/>
              </a:spcBef>
              <a:buClr>
                <a:srgbClr val="0D2841"/>
              </a:buClr>
              <a:buFont typeface="OpenSymbol"/>
              <a:buAutoNum type="arabicPeriod" startAt="2"/>
              <a:tabLst>
                <a:tab pos="469800" algn="l"/>
              </a:tabLst>
            </a:pPr>
            <a:r>
              <a:rPr lang="fr-FR" sz="2200" b="0" strike="noStrike" spc="86">
                <a:solidFill>
                  <a:srgbClr val="0D2841"/>
                </a:solidFill>
                <a:latin typeface="Trebuchet MS"/>
                <a:ea typeface="ＭＳ Ｐゴシック"/>
              </a:rPr>
              <a:t>Des</a:t>
            </a:r>
            <a:r>
              <a:rPr lang="fr-FR" sz="2200" b="0" strike="noStrike" spc="-140">
                <a:solidFill>
                  <a:srgbClr val="0D2841"/>
                </a:solidFill>
                <a:latin typeface="Trebuchet MS"/>
                <a:ea typeface="ＭＳ Ｐゴシック"/>
              </a:rPr>
              <a:t> </a:t>
            </a:r>
            <a:r>
              <a:rPr lang="fr-FR" sz="2200" b="0" strike="noStrike" spc="-1">
                <a:solidFill>
                  <a:srgbClr val="0D2841"/>
                </a:solidFill>
                <a:latin typeface="Trebuchet MS"/>
                <a:ea typeface="ＭＳ Ｐゴシック"/>
              </a:rPr>
              <a:t>appels</a:t>
            </a:r>
            <a:r>
              <a:rPr lang="fr-FR" sz="2200" b="0" strike="noStrike" spc="-114">
                <a:solidFill>
                  <a:srgbClr val="0D2841"/>
                </a:solidFill>
                <a:latin typeface="Trebuchet MS"/>
                <a:ea typeface="ＭＳ Ｐゴシック"/>
              </a:rPr>
              <a:t> </a:t>
            </a:r>
            <a:r>
              <a:rPr lang="fr-FR" sz="2200" b="0" strike="noStrike" spc="-1">
                <a:solidFill>
                  <a:srgbClr val="0D2841"/>
                </a:solidFill>
                <a:latin typeface="Trebuchet MS"/>
                <a:ea typeface="ＭＳ Ｐゴシック"/>
              </a:rPr>
              <a:t>à</a:t>
            </a:r>
            <a:r>
              <a:rPr lang="fr-FR" sz="2200" b="0" strike="noStrike" spc="-160">
                <a:solidFill>
                  <a:srgbClr val="0D2841"/>
                </a:solidFill>
                <a:latin typeface="Trebuchet MS"/>
                <a:ea typeface="ＭＳ Ｐゴシック"/>
              </a:rPr>
              <a:t> </a:t>
            </a:r>
            <a:r>
              <a:rPr lang="fr-FR" sz="2200" b="0" strike="noStrike" spc="-114">
                <a:solidFill>
                  <a:srgbClr val="0D2841"/>
                </a:solidFill>
                <a:latin typeface="Trebuchet MS"/>
                <a:ea typeface="ＭＳ Ｐゴシック"/>
              </a:rPr>
              <a:t>projet</a:t>
            </a:r>
            <a:r>
              <a:rPr lang="fr-FR" sz="2200" b="0" strike="noStrike" spc="-145">
                <a:solidFill>
                  <a:srgbClr val="0D2841"/>
                </a:solidFill>
                <a:latin typeface="Trebuchet MS"/>
                <a:ea typeface="ＭＳ Ｐゴシック"/>
              </a:rPr>
              <a:t> </a:t>
            </a:r>
            <a:r>
              <a:rPr lang="fr-FR" sz="2200" b="0" strike="noStrike" spc="-32">
                <a:solidFill>
                  <a:srgbClr val="0D2841"/>
                </a:solidFill>
                <a:latin typeface="Trebuchet MS"/>
                <a:ea typeface="ＭＳ Ｐゴシック"/>
              </a:rPr>
              <a:t>souvent</a:t>
            </a:r>
            <a:r>
              <a:rPr lang="fr-FR" sz="2200" b="0" strike="noStrike" spc="-137">
                <a:solidFill>
                  <a:srgbClr val="0D2841"/>
                </a:solidFill>
                <a:latin typeface="Trebuchet MS"/>
                <a:ea typeface="ＭＳ Ｐゴシック"/>
              </a:rPr>
              <a:t> </a:t>
            </a:r>
            <a:r>
              <a:rPr lang="fr-FR" sz="2200" b="0" strike="noStrike" spc="-1">
                <a:solidFill>
                  <a:srgbClr val="0D2841"/>
                </a:solidFill>
                <a:latin typeface="Trebuchet MS"/>
                <a:ea typeface="ＭＳ Ｐゴシック"/>
              </a:rPr>
              <a:t>pensés</a:t>
            </a:r>
            <a:r>
              <a:rPr lang="fr-FR" sz="2200" b="0" strike="noStrike" spc="-114">
                <a:solidFill>
                  <a:srgbClr val="0D2841"/>
                </a:solidFill>
                <a:latin typeface="Trebuchet MS"/>
                <a:ea typeface="ＭＳ Ｐゴシック"/>
              </a:rPr>
              <a:t> </a:t>
            </a:r>
            <a:r>
              <a:rPr lang="fr-FR" sz="2200" b="0" strike="noStrike" spc="-126">
                <a:solidFill>
                  <a:srgbClr val="0D2841"/>
                </a:solidFill>
                <a:latin typeface="Trebuchet MS"/>
                <a:ea typeface="ＭＳ Ｐゴシック"/>
              </a:rPr>
              <a:t>et</a:t>
            </a:r>
            <a:r>
              <a:rPr lang="fr-FR" sz="2200" b="0" strike="noStrike" spc="-160">
                <a:solidFill>
                  <a:srgbClr val="0D2841"/>
                </a:solidFill>
                <a:latin typeface="Trebuchet MS"/>
                <a:ea typeface="ＭＳ Ｐゴシック"/>
              </a:rPr>
              <a:t> </a:t>
            </a:r>
            <a:r>
              <a:rPr lang="fr-FR" sz="2200" b="0" strike="noStrike" spc="-21">
                <a:solidFill>
                  <a:srgbClr val="0D2841"/>
                </a:solidFill>
                <a:latin typeface="Trebuchet MS"/>
                <a:ea typeface="ＭＳ Ｐゴシック"/>
              </a:rPr>
              <a:t>fléchés</a:t>
            </a:r>
            <a:r>
              <a:rPr lang="fr-FR" sz="2200" b="0" strike="noStrike" spc="-137">
                <a:solidFill>
                  <a:srgbClr val="0D2841"/>
                </a:solidFill>
                <a:latin typeface="Trebuchet MS"/>
                <a:ea typeface="ＭＳ Ｐゴシック"/>
              </a:rPr>
              <a:t> </a:t>
            </a:r>
            <a:r>
              <a:rPr lang="fr-FR" sz="2200" b="0" strike="noStrike" spc="-41">
                <a:solidFill>
                  <a:srgbClr val="0D2841"/>
                </a:solidFill>
                <a:latin typeface="Trebuchet MS"/>
                <a:ea typeface="ＭＳ Ｐゴシック"/>
              </a:rPr>
              <a:t>vers</a:t>
            </a:r>
            <a:r>
              <a:rPr lang="fr-FR" sz="2200" b="0" strike="noStrike" spc="-126">
                <a:solidFill>
                  <a:srgbClr val="0D2841"/>
                </a:solidFill>
                <a:latin typeface="Trebuchet MS"/>
                <a:ea typeface="ＭＳ Ｐゴシック"/>
              </a:rPr>
              <a:t> </a:t>
            </a:r>
            <a:r>
              <a:rPr lang="fr-FR" sz="2200" b="0" strike="noStrike" spc="-1">
                <a:solidFill>
                  <a:srgbClr val="0D2841"/>
                </a:solidFill>
                <a:latin typeface="Trebuchet MS"/>
                <a:ea typeface="ＭＳ Ｐゴシック"/>
              </a:rPr>
              <a:t>les</a:t>
            </a:r>
            <a:r>
              <a:rPr lang="fr-FR" sz="2200" b="0" strike="noStrike" spc="-106">
                <a:solidFill>
                  <a:srgbClr val="0D2841"/>
                </a:solidFill>
                <a:latin typeface="Trebuchet MS"/>
                <a:ea typeface="ＭＳ Ｐゴシック"/>
              </a:rPr>
              <a:t> </a:t>
            </a:r>
            <a:r>
              <a:rPr lang="fr-FR" sz="2200" b="1" strike="noStrike" spc="-1">
                <a:solidFill>
                  <a:srgbClr val="0D2841"/>
                </a:solidFill>
                <a:latin typeface="Trebuchet MS"/>
                <a:ea typeface="ＭＳ Ｐゴシック"/>
              </a:rPr>
              <a:t>disciplines</a:t>
            </a:r>
            <a:r>
              <a:rPr lang="fr-FR" sz="2200" b="1" strike="noStrike" spc="-120">
                <a:solidFill>
                  <a:srgbClr val="0D2841"/>
                </a:solidFill>
                <a:latin typeface="Trebuchet MS"/>
                <a:ea typeface="ＭＳ Ｐゴシック"/>
              </a:rPr>
              <a:t> </a:t>
            </a:r>
            <a:r>
              <a:rPr lang="fr-FR" sz="2200" b="1" strike="noStrike" spc="-55">
                <a:solidFill>
                  <a:srgbClr val="0D2841"/>
                </a:solidFill>
                <a:latin typeface="Trebuchet MS"/>
                <a:ea typeface="ＭＳ Ｐゴシック"/>
              </a:rPr>
              <a:t>terrestres</a:t>
            </a:r>
            <a:r>
              <a:rPr lang="fr-FR" sz="2200" b="1" strike="noStrike" spc="-114">
                <a:solidFill>
                  <a:srgbClr val="0D2841"/>
                </a:solidFill>
                <a:latin typeface="Trebuchet MS"/>
                <a:ea typeface="ＭＳ Ｐゴシック"/>
              </a:rPr>
              <a:t> </a:t>
            </a:r>
            <a:r>
              <a:rPr lang="fr-FR" sz="2200" b="0" strike="noStrike" spc="-197">
                <a:solidFill>
                  <a:srgbClr val="0D2841"/>
                </a:solidFill>
                <a:latin typeface="Trebuchet MS"/>
                <a:ea typeface="ＭＳ Ｐゴシック"/>
              </a:rPr>
              <a:t>:</a:t>
            </a:r>
            <a:r>
              <a:rPr lang="fr-FR" sz="2200" b="0" strike="noStrike" spc="-160">
                <a:solidFill>
                  <a:srgbClr val="0D2841"/>
                </a:solidFill>
                <a:latin typeface="Trebuchet MS"/>
                <a:ea typeface="ＭＳ Ｐゴシック"/>
              </a:rPr>
              <a:t> </a:t>
            </a:r>
            <a:r>
              <a:rPr lang="fr-FR" sz="2200" b="0" strike="noStrike" spc="-35">
                <a:solidFill>
                  <a:srgbClr val="0D2841"/>
                </a:solidFill>
                <a:latin typeface="Trebuchet MS"/>
                <a:ea typeface="ＭＳ Ｐゴシック"/>
              </a:rPr>
              <a:t>terrain </a:t>
            </a:r>
            <a:r>
              <a:rPr lang="fr-FR" sz="2200" b="0" strike="noStrike" spc="-131">
                <a:solidFill>
                  <a:srgbClr val="0D2841"/>
                </a:solidFill>
                <a:latin typeface="Trebuchet MS"/>
                <a:ea typeface="ＭＳ Ｐゴシック"/>
              </a:rPr>
              <a:t>d’avenir,</a:t>
            </a:r>
            <a:r>
              <a:rPr lang="fr-FR" sz="2200" b="0" strike="noStrike" spc="-120">
                <a:solidFill>
                  <a:srgbClr val="0D2841"/>
                </a:solidFill>
                <a:latin typeface="Trebuchet MS"/>
                <a:ea typeface="ＭＳ Ｐゴシック"/>
              </a:rPr>
              <a:t> </a:t>
            </a:r>
            <a:r>
              <a:rPr lang="fr-FR" sz="2200" b="0" strike="noStrike" spc="-1">
                <a:solidFill>
                  <a:srgbClr val="0D2841"/>
                </a:solidFill>
                <a:latin typeface="Trebuchet MS"/>
                <a:ea typeface="ＭＳ Ｐゴシック"/>
              </a:rPr>
              <a:t>5000</a:t>
            </a:r>
            <a:r>
              <a:rPr lang="fr-FR" sz="2200" b="0" strike="noStrike" spc="-157">
                <a:solidFill>
                  <a:srgbClr val="0D2841"/>
                </a:solidFill>
                <a:latin typeface="Trebuchet MS"/>
                <a:ea typeface="ＭＳ Ｐゴシック"/>
              </a:rPr>
              <a:t> </a:t>
            </a:r>
            <a:r>
              <a:rPr lang="fr-FR" sz="2200" b="0" strike="noStrike" spc="-12">
                <a:solidFill>
                  <a:srgbClr val="0D2841"/>
                </a:solidFill>
                <a:latin typeface="Trebuchet MS"/>
                <a:ea typeface="ＭＳ Ｐゴシック"/>
              </a:rPr>
              <a:t>équipements…</a:t>
            </a:r>
            <a:r>
              <a:rPr lang="fr-FR" sz="2200" b="0" strike="noStrike" spc="-72">
                <a:solidFill>
                  <a:srgbClr val="0D2841"/>
                </a:solidFill>
                <a:latin typeface="Trebuchet MS"/>
                <a:ea typeface="ＭＳ Ｐゴシック"/>
              </a:rPr>
              <a:t> </a:t>
            </a:r>
            <a:r>
              <a:rPr lang="fr-FR" sz="2200" b="0" strike="noStrike" spc="-52">
                <a:solidFill>
                  <a:srgbClr val="0D2841"/>
                </a:solidFill>
                <a:latin typeface="Trebuchet MS"/>
                <a:ea typeface="ＭＳ Ｐゴシック"/>
              </a:rPr>
              <a:t>cf</a:t>
            </a:r>
            <a:r>
              <a:rPr lang="fr-FR" sz="2200" b="0" strike="noStrike" spc="-160">
                <a:solidFill>
                  <a:srgbClr val="0D2841"/>
                </a:solidFill>
                <a:latin typeface="Trebuchet MS"/>
                <a:ea typeface="ＭＳ Ｐゴシック"/>
              </a:rPr>
              <a:t> </a:t>
            </a:r>
            <a:r>
              <a:rPr lang="fr-FR" sz="2200" b="0" strike="noStrike" spc="-1">
                <a:solidFill>
                  <a:srgbClr val="0D2841"/>
                </a:solidFill>
                <a:latin typeface="Trebuchet MS"/>
                <a:ea typeface="ＭＳ Ｐゴシック"/>
              </a:rPr>
              <a:t>des</a:t>
            </a:r>
            <a:r>
              <a:rPr lang="fr-FR" sz="2200" b="0" strike="noStrike" spc="-131">
                <a:solidFill>
                  <a:srgbClr val="0D2841"/>
                </a:solidFill>
                <a:latin typeface="Trebuchet MS"/>
                <a:ea typeface="ＭＳ Ｐゴシック"/>
              </a:rPr>
              <a:t> </a:t>
            </a:r>
            <a:r>
              <a:rPr lang="fr-FR" sz="2200" b="0" strike="noStrike" spc="-12">
                <a:solidFill>
                  <a:srgbClr val="0D2841"/>
                </a:solidFill>
                <a:latin typeface="Trebuchet MS"/>
                <a:ea typeface="ＭＳ Ｐゴシック"/>
              </a:rPr>
              <a:t>conventions</a:t>
            </a:r>
            <a:r>
              <a:rPr lang="fr-FR" sz="2200" b="0" strike="noStrike" spc="-137">
                <a:solidFill>
                  <a:srgbClr val="0D2841"/>
                </a:solidFill>
                <a:latin typeface="Trebuchet MS"/>
                <a:ea typeface="ＭＳ Ｐゴシック"/>
              </a:rPr>
              <a:t> </a:t>
            </a:r>
            <a:r>
              <a:rPr lang="fr-FR" sz="2200" b="0" strike="noStrike" spc="-26">
                <a:solidFill>
                  <a:srgbClr val="0D2841"/>
                </a:solidFill>
                <a:latin typeface="Trebuchet MS"/>
                <a:ea typeface="ＭＳ Ｐゴシック"/>
              </a:rPr>
              <a:t>nationales</a:t>
            </a:r>
            <a:r>
              <a:rPr lang="fr-FR" sz="2200" b="0" strike="noStrike" spc="-106">
                <a:solidFill>
                  <a:srgbClr val="0D2841"/>
                </a:solidFill>
                <a:latin typeface="Trebuchet MS"/>
                <a:ea typeface="ＭＳ Ｐゴシック"/>
              </a:rPr>
              <a:t> </a:t>
            </a:r>
            <a:r>
              <a:rPr lang="fr-FR" sz="2200" b="0" strike="noStrike" spc="-32">
                <a:solidFill>
                  <a:srgbClr val="0D2841"/>
                </a:solidFill>
                <a:latin typeface="Trebuchet MS"/>
                <a:ea typeface="ＭＳ Ｐゴシック"/>
              </a:rPr>
              <a:t>avec</a:t>
            </a:r>
            <a:r>
              <a:rPr lang="fr-FR" sz="2200" b="0" strike="noStrike" spc="-145">
                <a:solidFill>
                  <a:srgbClr val="0D2841"/>
                </a:solidFill>
                <a:latin typeface="Trebuchet MS"/>
                <a:ea typeface="ＭＳ Ｐゴシック"/>
              </a:rPr>
              <a:t> </a:t>
            </a:r>
            <a:r>
              <a:rPr lang="fr-FR" sz="2200" b="0" strike="noStrike" spc="-1">
                <a:solidFill>
                  <a:srgbClr val="0D2841"/>
                </a:solidFill>
                <a:latin typeface="Trebuchet MS"/>
                <a:ea typeface="ＭＳ Ｐゴシック"/>
              </a:rPr>
              <a:t>des</a:t>
            </a:r>
            <a:r>
              <a:rPr lang="fr-FR" sz="2200" b="0" strike="noStrike" spc="-140">
                <a:solidFill>
                  <a:srgbClr val="0D2841"/>
                </a:solidFill>
                <a:latin typeface="Trebuchet MS"/>
                <a:ea typeface="ＭＳ Ｐゴシック"/>
              </a:rPr>
              <a:t> </a:t>
            </a:r>
            <a:r>
              <a:rPr lang="fr-FR" sz="2200" b="0" strike="noStrike" spc="-12">
                <a:solidFill>
                  <a:srgbClr val="0D2841"/>
                </a:solidFill>
                <a:latin typeface="Trebuchet MS"/>
                <a:ea typeface="ＭＳ Ｐゴシック"/>
              </a:rPr>
              <a:t>grandes </a:t>
            </a:r>
            <a:r>
              <a:rPr lang="fr-FR" sz="2200" b="0" strike="noStrike" spc="-60">
                <a:solidFill>
                  <a:srgbClr val="0D2841"/>
                </a:solidFill>
                <a:latin typeface="Trebuchet MS"/>
                <a:ea typeface="ＭＳ Ｐゴシック"/>
              </a:rPr>
              <a:t>fédérations</a:t>
            </a:r>
            <a:r>
              <a:rPr lang="fr-FR" sz="2200" b="0" strike="noStrike" spc="-111">
                <a:solidFill>
                  <a:srgbClr val="0D2841"/>
                </a:solidFill>
                <a:latin typeface="Trebuchet MS"/>
                <a:ea typeface="ＭＳ Ｐゴシック"/>
              </a:rPr>
              <a:t> </a:t>
            </a:r>
            <a:r>
              <a:rPr lang="fr-FR" sz="2200" b="0" strike="noStrike" spc="-41">
                <a:solidFill>
                  <a:srgbClr val="0D2841"/>
                </a:solidFill>
                <a:latin typeface="Trebuchet MS"/>
                <a:ea typeface="ＭＳ Ｐゴシック"/>
              </a:rPr>
              <a:t>qui</a:t>
            </a:r>
            <a:r>
              <a:rPr lang="fr-FR" sz="2200" b="0" strike="noStrike" spc="-151">
                <a:solidFill>
                  <a:srgbClr val="0D2841"/>
                </a:solidFill>
                <a:latin typeface="Trebuchet MS"/>
                <a:ea typeface="ＭＳ Ｐゴシック"/>
              </a:rPr>
              <a:t> </a:t>
            </a:r>
            <a:r>
              <a:rPr lang="fr-FR" sz="2200" b="0" strike="noStrike" spc="-72">
                <a:solidFill>
                  <a:srgbClr val="0D2841"/>
                </a:solidFill>
                <a:latin typeface="Trebuchet MS"/>
                <a:ea typeface="ＭＳ Ｐゴシック"/>
              </a:rPr>
              <a:t>emportent</a:t>
            </a:r>
            <a:r>
              <a:rPr lang="fr-FR" sz="2200" b="0" strike="noStrike" spc="-120">
                <a:solidFill>
                  <a:srgbClr val="0D2841"/>
                </a:solidFill>
                <a:latin typeface="Trebuchet MS"/>
                <a:ea typeface="ＭＳ Ｐゴシック"/>
              </a:rPr>
              <a:t> </a:t>
            </a:r>
            <a:r>
              <a:rPr lang="fr-FR" sz="2200" b="0" strike="noStrike" spc="-21">
                <a:solidFill>
                  <a:srgbClr val="0D2841"/>
                </a:solidFill>
                <a:latin typeface="Trebuchet MS"/>
                <a:ea typeface="ＭＳ Ｐゴシック"/>
              </a:rPr>
              <a:t>une</a:t>
            </a:r>
            <a:r>
              <a:rPr lang="fr-FR" sz="2200" b="0" strike="noStrike" spc="-160">
                <a:solidFill>
                  <a:srgbClr val="0D2841"/>
                </a:solidFill>
                <a:latin typeface="Trebuchet MS"/>
                <a:ea typeface="ＭＳ Ｐゴシック"/>
              </a:rPr>
              <a:t> </a:t>
            </a:r>
            <a:r>
              <a:rPr lang="fr-FR" sz="2200" b="0" strike="noStrike" spc="-52">
                <a:solidFill>
                  <a:srgbClr val="0D2841"/>
                </a:solidFill>
                <a:latin typeface="Trebuchet MS"/>
                <a:ea typeface="ＭＳ Ｐゴシック"/>
              </a:rPr>
              <a:t>grande</a:t>
            </a:r>
            <a:r>
              <a:rPr lang="fr-FR" sz="2200" b="0" strike="noStrike" spc="-140">
                <a:solidFill>
                  <a:srgbClr val="0D2841"/>
                </a:solidFill>
                <a:latin typeface="Trebuchet MS"/>
                <a:ea typeface="ＭＳ Ｐゴシック"/>
              </a:rPr>
              <a:t> </a:t>
            </a:r>
            <a:r>
              <a:rPr lang="fr-FR" sz="2200" b="0" strike="noStrike" spc="-75">
                <a:solidFill>
                  <a:srgbClr val="0D2841"/>
                </a:solidFill>
                <a:latin typeface="Trebuchet MS"/>
                <a:ea typeface="ＭＳ Ｐゴシック"/>
              </a:rPr>
              <a:t>partie</a:t>
            </a:r>
            <a:r>
              <a:rPr lang="fr-FR" sz="2200" b="0" strike="noStrike" spc="-131">
                <a:solidFill>
                  <a:srgbClr val="0D2841"/>
                </a:solidFill>
                <a:latin typeface="Trebuchet MS"/>
                <a:ea typeface="ＭＳ Ｐゴシック"/>
              </a:rPr>
              <a:t> </a:t>
            </a:r>
            <a:r>
              <a:rPr lang="fr-FR" sz="2200" b="0" strike="noStrike" spc="-1">
                <a:solidFill>
                  <a:srgbClr val="0D2841"/>
                </a:solidFill>
                <a:latin typeface="Trebuchet MS"/>
                <a:ea typeface="ＭＳ Ｐゴシック"/>
              </a:rPr>
              <a:t>des</a:t>
            </a:r>
            <a:r>
              <a:rPr lang="fr-FR" sz="2200" b="0" strike="noStrike" spc="-140">
                <a:solidFill>
                  <a:srgbClr val="0D2841"/>
                </a:solidFill>
                <a:latin typeface="Trebuchet MS"/>
                <a:ea typeface="ＭＳ Ｐゴシック"/>
              </a:rPr>
              <a:t> </a:t>
            </a:r>
            <a:r>
              <a:rPr lang="fr-FR" sz="2200" b="0" strike="noStrike" spc="-26">
                <a:solidFill>
                  <a:srgbClr val="0D2841"/>
                </a:solidFill>
                <a:latin typeface="Trebuchet MS"/>
                <a:ea typeface="ＭＳ Ｐゴシック"/>
              </a:rPr>
              <a:t>enveloppes</a:t>
            </a:r>
            <a:r>
              <a:rPr lang="fr-FR" sz="2200" b="0" strike="noStrike" spc="-111">
                <a:solidFill>
                  <a:srgbClr val="0D2841"/>
                </a:solidFill>
                <a:latin typeface="Trebuchet MS"/>
                <a:ea typeface="ＭＳ Ｐゴシック"/>
              </a:rPr>
              <a:t> </a:t>
            </a:r>
            <a:r>
              <a:rPr lang="fr-FR" sz="2200" b="0" strike="noStrike" spc="-12">
                <a:solidFill>
                  <a:srgbClr val="0D2841"/>
                </a:solidFill>
                <a:latin typeface="Trebuchet MS"/>
                <a:ea typeface="ＭＳ Ｐゴシック"/>
              </a:rPr>
              <a:t>attribuées</a:t>
            </a:r>
            <a:endParaRPr lang="fr-FR" sz="22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 name="object 2"/>
          <p:cNvPicPr/>
          <p:nvPr/>
        </p:nvPicPr>
        <p:blipFill>
          <a:blip r:embed="rId2"/>
          <a:stretch/>
        </p:blipFill>
        <p:spPr>
          <a:xfrm>
            <a:off x="0" y="0"/>
            <a:ext cx="6390720" cy="6857280"/>
          </a:xfrm>
          <a:prstGeom prst="rect">
            <a:avLst/>
          </a:prstGeom>
          <a:ln w="0">
            <a:noFill/>
          </a:ln>
        </p:spPr>
      </p:pic>
      <p:sp>
        <p:nvSpPr>
          <p:cNvPr id="154" name="PlaceHolder 1"/>
          <p:cNvSpPr>
            <a:spLocks noGrp="1"/>
          </p:cNvSpPr>
          <p:nvPr>
            <p:ph type="title"/>
          </p:nvPr>
        </p:nvSpPr>
        <p:spPr>
          <a:xfrm>
            <a:off x="688320" y="561600"/>
            <a:ext cx="4925520" cy="1158120"/>
          </a:xfrm>
          <a:prstGeom prst="rect">
            <a:avLst/>
          </a:prstGeom>
          <a:noFill/>
          <a:ln w="0">
            <a:noFill/>
          </a:ln>
        </p:spPr>
        <p:txBody>
          <a:bodyPr lIns="0" tIns="13320" rIns="0" bIns="0" anchor="t">
            <a:noAutofit/>
          </a:bodyPr>
          <a:lstStyle/>
          <a:p>
            <a:pPr marL="12600" indent="0" defTabSz="914400">
              <a:lnSpc>
                <a:spcPct val="100000"/>
              </a:lnSpc>
              <a:spcBef>
                <a:spcPts val="105"/>
              </a:spcBef>
              <a:buNone/>
              <a:tabLst>
                <a:tab pos="0" algn="l"/>
              </a:tabLst>
            </a:pPr>
            <a:r>
              <a:rPr lang="fr-FR" sz="3200" b="1" strike="noStrike" spc="49">
                <a:solidFill>
                  <a:schemeClr val="dk1"/>
                </a:solidFill>
                <a:latin typeface="Trebuchet MS"/>
              </a:rPr>
              <a:t>ACTIONS</a:t>
            </a:r>
            <a:r>
              <a:rPr lang="fr-FR" sz="3200" b="1" strike="noStrike" spc="-327">
                <a:solidFill>
                  <a:schemeClr val="dk1"/>
                </a:solidFill>
                <a:latin typeface="Trebuchet MS"/>
              </a:rPr>
              <a:t> </a:t>
            </a:r>
            <a:r>
              <a:rPr lang="fr-FR" sz="3200" b="1" strike="noStrike" spc="-160">
                <a:solidFill>
                  <a:schemeClr val="dk1"/>
                </a:solidFill>
                <a:latin typeface="Trebuchet MS"/>
              </a:rPr>
              <a:t>2021-</a:t>
            </a:r>
            <a:r>
              <a:rPr lang="fr-FR" sz="3200" b="1" strike="noStrike" spc="-177">
                <a:solidFill>
                  <a:schemeClr val="dk1"/>
                </a:solidFill>
                <a:latin typeface="Trebuchet MS"/>
              </a:rPr>
              <a:t>2024</a:t>
            </a:r>
            <a:r>
              <a:rPr lang="fr-FR" sz="3200" b="1" strike="noStrike" spc="-301">
                <a:solidFill>
                  <a:schemeClr val="dk1"/>
                </a:solidFill>
                <a:latin typeface="Trebuchet MS"/>
              </a:rPr>
              <a:t> </a:t>
            </a:r>
            <a:r>
              <a:rPr lang="fr-FR" sz="3200" b="1" strike="noStrike" spc="-177">
                <a:solidFill>
                  <a:schemeClr val="dk1"/>
                </a:solidFill>
                <a:latin typeface="Trebuchet MS"/>
              </a:rPr>
              <a:t>+</a:t>
            </a:r>
            <a:r>
              <a:rPr lang="fr-FR" sz="3200" b="1" strike="noStrike" spc="-287">
                <a:solidFill>
                  <a:schemeClr val="dk1"/>
                </a:solidFill>
                <a:latin typeface="Trebuchet MS"/>
              </a:rPr>
              <a:t> </a:t>
            </a:r>
            <a:r>
              <a:rPr lang="fr-FR" sz="3200" b="1" strike="noStrike" spc="-126">
                <a:solidFill>
                  <a:schemeClr val="dk1"/>
                </a:solidFill>
                <a:latin typeface="Trebuchet MS"/>
              </a:rPr>
              <a:t>2025</a:t>
            </a:r>
            <a:endParaRPr lang="fr-FR" sz="3200" b="0" strike="noStrike" spc="-1">
              <a:solidFill>
                <a:schemeClr val="dk1"/>
              </a:solidFill>
              <a:latin typeface="Calibri"/>
            </a:endParaRPr>
          </a:p>
        </p:txBody>
      </p:sp>
      <p:pic>
        <p:nvPicPr>
          <p:cNvPr id="155" name="object 4"/>
          <p:cNvPicPr/>
          <p:nvPr/>
        </p:nvPicPr>
        <p:blipFill>
          <a:blip r:embed="rId3"/>
          <a:stretch/>
        </p:blipFill>
        <p:spPr>
          <a:xfrm>
            <a:off x="8745840" y="2288880"/>
            <a:ext cx="1971000" cy="1149840"/>
          </a:xfrm>
          <a:prstGeom prst="rect">
            <a:avLst/>
          </a:prstGeom>
          <a:ln w="0">
            <a:noFill/>
          </a:ln>
        </p:spPr>
      </p:pic>
      <p:sp>
        <p:nvSpPr>
          <p:cNvPr id="156" name="object 5"/>
          <p:cNvSpPr/>
          <p:nvPr/>
        </p:nvSpPr>
        <p:spPr>
          <a:xfrm>
            <a:off x="1682640" y="1569960"/>
            <a:ext cx="6950160" cy="41122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299160" indent="-286920" defTabSz="914400">
              <a:lnSpc>
                <a:spcPct val="100000"/>
              </a:lnSpc>
              <a:spcBef>
                <a:spcPts val="105"/>
              </a:spcBef>
              <a:buClr>
                <a:srgbClr val="051F5D"/>
              </a:buClr>
              <a:buFont typeface="Arial MT"/>
              <a:buChar char="•"/>
              <a:tabLst>
                <a:tab pos="299160" algn="l"/>
              </a:tabLst>
            </a:pPr>
            <a:r>
              <a:rPr lang="fr-FR" sz="1400" b="1" strike="noStrike" spc="-12">
                <a:solidFill>
                  <a:srgbClr val="051F5D"/>
                </a:solidFill>
                <a:latin typeface="Trebuchet MS"/>
                <a:ea typeface="ＭＳ Ｐゴシック"/>
              </a:rPr>
              <a:t>Développement</a:t>
            </a:r>
            <a:r>
              <a:rPr lang="fr-FR" sz="1400" b="1" strike="noStrike" spc="-137">
                <a:solidFill>
                  <a:srgbClr val="051F5D"/>
                </a:solidFill>
                <a:latin typeface="Trebuchet MS"/>
                <a:ea typeface="ＭＳ Ｐゴシック"/>
              </a:rPr>
              <a:t> </a:t>
            </a:r>
            <a:r>
              <a:rPr lang="fr-FR" sz="1400" b="1" strike="noStrike" spc="-12">
                <a:solidFill>
                  <a:srgbClr val="051F5D"/>
                </a:solidFill>
                <a:latin typeface="Trebuchet MS"/>
                <a:ea typeface="ＭＳ Ｐゴシック"/>
              </a:rPr>
              <a:t>de</a:t>
            </a:r>
            <a:r>
              <a:rPr lang="fr-FR" sz="1400" b="1" strike="noStrike" spc="-97">
                <a:solidFill>
                  <a:srgbClr val="051F5D"/>
                </a:solidFill>
                <a:latin typeface="Trebuchet MS"/>
                <a:ea typeface="ＭＳ Ｐゴシック"/>
              </a:rPr>
              <a:t> </a:t>
            </a:r>
            <a:r>
              <a:rPr lang="fr-FR" sz="1400" b="1" strike="noStrike" spc="-12">
                <a:solidFill>
                  <a:srgbClr val="051F5D"/>
                </a:solidFill>
                <a:latin typeface="Trebuchet MS"/>
                <a:ea typeface="ＭＳ Ｐゴシック"/>
              </a:rPr>
              <a:t>nouvelles</a:t>
            </a:r>
            <a:r>
              <a:rPr lang="fr-FR" sz="1400" b="1" strike="noStrike" spc="-137">
                <a:solidFill>
                  <a:srgbClr val="051F5D"/>
                </a:solidFill>
                <a:latin typeface="Trebuchet MS"/>
                <a:ea typeface="ＭＳ Ｐゴシック"/>
              </a:rPr>
              <a:t> </a:t>
            </a:r>
            <a:r>
              <a:rPr lang="fr-FR" sz="1400" b="1" strike="noStrike" spc="-21">
                <a:solidFill>
                  <a:srgbClr val="051F5D"/>
                </a:solidFill>
                <a:latin typeface="Trebuchet MS"/>
                <a:ea typeface="ＭＳ Ｐゴシック"/>
              </a:rPr>
              <a:t>offres</a:t>
            </a:r>
            <a:r>
              <a:rPr lang="fr-FR" sz="1400" b="1" strike="noStrike" spc="-100">
                <a:solidFill>
                  <a:srgbClr val="051F5D"/>
                </a:solidFill>
                <a:latin typeface="Trebuchet MS"/>
                <a:ea typeface="ＭＳ Ｐゴシック"/>
              </a:rPr>
              <a:t> :</a:t>
            </a:r>
            <a:r>
              <a:rPr lang="fr-FR" sz="1400" b="1" strike="noStrike" spc="-75">
                <a:solidFill>
                  <a:srgbClr val="051F5D"/>
                </a:solidFill>
                <a:latin typeface="Trebuchet MS"/>
                <a:ea typeface="ＭＳ Ｐゴシック"/>
              </a:rPr>
              <a:t> </a:t>
            </a:r>
            <a:r>
              <a:rPr lang="fr-FR" sz="1400" b="1" strike="noStrike" spc="-1">
                <a:solidFill>
                  <a:srgbClr val="051F5D"/>
                </a:solidFill>
                <a:latin typeface="Trebuchet MS"/>
                <a:ea typeface="ＭＳ Ｐゴシック"/>
              </a:rPr>
              <a:t>slow</a:t>
            </a:r>
            <a:r>
              <a:rPr lang="fr-FR" sz="1400" b="1" strike="noStrike" spc="-106">
                <a:solidFill>
                  <a:srgbClr val="051F5D"/>
                </a:solidFill>
                <a:latin typeface="Trebuchet MS"/>
                <a:ea typeface="ＭＳ Ｐゴシック"/>
              </a:rPr>
              <a:t> </a:t>
            </a:r>
            <a:r>
              <a:rPr lang="fr-FR" sz="1400" b="1" strike="noStrike" spc="-32">
                <a:solidFill>
                  <a:srgbClr val="051F5D"/>
                </a:solidFill>
                <a:latin typeface="Trebuchet MS"/>
                <a:ea typeface="ＭＳ Ｐゴシック"/>
              </a:rPr>
              <a:t>tourisme,</a:t>
            </a:r>
            <a:r>
              <a:rPr lang="fr-FR" sz="1400" b="1" strike="noStrike" spc="-106">
                <a:solidFill>
                  <a:srgbClr val="051F5D"/>
                </a:solidFill>
                <a:latin typeface="Trebuchet MS"/>
                <a:ea typeface="ＭＳ Ｐゴシック"/>
              </a:rPr>
              <a:t> </a:t>
            </a:r>
            <a:r>
              <a:rPr lang="fr-FR" sz="1400" b="1" strike="noStrike" spc="-41">
                <a:solidFill>
                  <a:srgbClr val="051F5D"/>
                </a:solidFill>
                <a:latin typeface="Trebuchet MS"/>
                <a:ea typeface="ＭＳ Ｐゴシック"/>
              </a:rPr>
              <a:t>wingfoil,</a:t>
            </a:r>
            <a:r>
              <a:rPr lang="fr-FR" sz="1400" b="1" strike="noStrike" spc="-106">
                <a:solidFill>
                  <a:srgbClr val="051F5D"/>
                </a:solidFill>
                <a:latin typeface="Trebuchet MS"/>
                <a:ea typeface="ＭＳ Ｐゴシック"/>
              </a:rPr>
              <a:t> </a:t>
            </a:r>
            <a:r>
              <a:rPr lang="fr-FR" sz="1400" b="1" strike="noStrike" spc="-32">
                <a:solidFill>
                  <a:srgbClr val="051F5D"/>
                </a:solidFill>
                <a:latin typeface="Trebuchet MS"/>
                <a:ea typeface="ＭＳ Ｐゴシック"/>
              </a:rPr>
              <a:t>voile</a:t>
            </a:r>
            <a:r>
              <a:rPr lang="fr-FR" sz="1400" b="1" strike="noStrike" spc="-120">
                <a:solidFill>
                  <a:srgbClr val="051F5D"/>
                </a:solidFill>
                <a:latin typeface="Trebuchet MS"/>
                <a:ea typeface="ＭＳ Ｐゴシック"/>
              </a:rPr>
              <a:t> </a:t>
            </a:r>
            <a:r>
              <a:rPr lang="fr-FR" sz="1400" b="1" strike="noStrike" spc="-1">
                <a:solidFill>
                  <a:srgbClr val="051F5D"/>
                </a:solidFill>
                <a:latin typeface="Trebuchet MS"/>
                <a:ea typeface="ＭＳ Ｐゴシック"/>
              </a:rPr>
              <a:t>santé</a:t>
            </a:r>
            <a:r>
              <a:rPr lang="fr-FR" sz="1400" b="1" strike="noStrike" spc="-92">
                <a:solidFill>
                  <a:srgbClr val="051F5D"/>
                </a:solidFill>
                <a:latin typeface="Trebuchet MS"/>
                <a:ea typeface="ＭＳ Ｐゴシック"/>
              </a:rPr>
              <a:t> </a:t>
            </a:r>
            <a:r>
              <a:rPr lang="fr-FR" sz="1400" b="1" strike="noStrike" spc="-26">
                <a:solidFill>
                  <a:srgbClr val="051F5D"/>
                </a:solidFill>
                <a:latin typeface="Trebuchet MS"/>
                <a:ea typeface="ＭＳ Ｐゴシック"/>
              </a:rPr>
              <a:t>Bien</a:t>
            </a:r>
            <a:r>
              <a:rPr lang="fr-FR" sz="1400" b="1" strike="noStrike" spc="-100">
                <a:solidFill>
                  <a:srgbClr val="051F5D"/>
                </a:solidFill>
                <a:latin typeface="Trebuchet MS"/>
                <a:ea typeface="ＭＳ Ｐゴシック"/>
              </a:rPr>
              <a:t> </a:t>
            </a:r>
            <a:r>
              <a:rPr lang="fr-FR" sz="1400" b="1" strike="noStrike" spc="-12">
                <a:solidFill>
                  <a:srgbClr val="051F5D"/>
                </a:solidFill>
                <a:latin typeface="Trebuchet MS"/>
                <a:ea typeface="ＭＳ Ｐゴシック"/>
              </a:rPr>
              <a:t>être, </a:t>
            </a:r>
            <a:r>
              <a:rPr lang="fr-FR" sz="1400" b="1" strike="noStrike" spc="-1">
                <a:solidFill>
                  <a:srgbClr val="051F5D"/>
                </a:solidFill>
                <a:latin typeface="Trebuchet MS"/>
                <a:ea typeface="ＭＳ Ｐゴシック"/>
              </a:rPr>
              <a:t>espaces</a:t>
            </a:r>
            <a:r>
              <a:rPr lang="fr-FR" sz="1400" b="1" strike="noStrike" spc="9">
                <a:solidFill>
                  <a:srgbClr val="051F5D"/>
                </a:solidFill>
                <a:latin typeface="Trebuchet MS"/>
                <a:ea typeface="ＭＳ Ｐゴシック"/>
              </a:rPr>
              <a:t> </a:t>
            </a:r>
            <a:r>
              <a:rPr lang="fr-FR" sz="1400" b="1" strike="noStrike" spc="-12">
                <a:solidFill>
                  <a:srgbClr val="051F5D"/>
                </a:solidFill>
                <a:latin typeface="Trebuchet MS"/>
                <a:ea typeface="ＭＳ Ｐゴシック"/>
              </a:rPr>
              <a:t>nautiques</a:t>
            </a:r>
            <a:r>
              <a:rPr lang="fr-FR" sz="1400" b="1" strike="noStrike" spc="1">
                <a:solidFill>
                  <a:srgbClr val="051F5D"/>
                </a:solidFill>
                <a:latin typeface="Trebuchet MS"/>
                <a:ea typeface="ＭＳ Ｐゴシック"/>
              </a:rPr>
              <a:t> </a:t>
            </a:r>
            <a:r>
              <a:rPr lang="fr-FR" sz="1400" b="1" strike="noStrike" spc="-12">
                <a:solidFill>
                  <a:srgbClr val="051F5D"/>
                </a:solidFill>
                <a:latin typeface="Trebuchet MS"/>
                <a:ea typeface="ＭＳ Ｐゴシック"/>
              </a:rPr>
              <a:t>surveillés</a:t>
            </a:r>
            <a:endParaRPr lang="fr-FR" sz="1400" b="0" strike="noStrike" spc="-1">
              <a:solidFill>
                <a:srgbClr val="000000"/>
              </a:solidFill>
              <a:latin typeface="Arial"/>
            </a:endParaRPr>
          </a:p>
          <a:p>
            <a:pPr marL="299160" indent="-286560" defTabSz="914400">
              <a:lnSpc>
                <a:spcPct val="100000"/>
              </a:lnSpc>
              <a:spcBef>
                <a:spcPts val="1196"/>
              </a:spcBef>
              <a:buClr>
                <a:srgbClr val="051F5D"/>
              </a:buClr>
              <a:buFont typeface="Arial MT"/>
              <a:buChar char="•"/>
              <a:tabLst>
                <a:tab pos="299160" algn="l"/>
              </a:tabLst>
            </a:pPr>
            <a:r>
              <a:rPr lang="fr-FR" sz="1400" b="1" strike="noStrike" spc="-35">
                <a:solidFill>
                  <a:srgbClr val="051F5D"/>
                </a:solidFill>
                <a:latin typeface="Trebuchet MS"/>
                <a:ea typeface="ＭＳ Ｐゴシック"/>
              </a:rPr>
              <a:t>Argumentaire/Plaidoyer</a:t>
            </a:r>
            <a:r>
              <a:rPr lang="fr-FR" sz="1400" b="1" strike="noStrike" spc="-106">
                <a:solidFill>
                  <a:srgbClr val="051F5D"/>
                </a:solidFill>
                <a:latin typeface="Trebuchet MS"/>
                <a:ea typeface="ＭＳ Ｐゴシック"/>
              </a:rPr>
              <a:t> </a:t>
            </a:r>
            <a:r>
              <a:rPr lang="fr-FR" sz="1400" b="1" strike="noStrike" spc="-32">
                <a:solidFill>
                  <a:srgbClr val="051F5D"/>
                </a:solidFill>
                <a:latin typeface="Trebuchet MS"/>
                <a:ea typeface="ＭＳ Ｐゴシック"/>
              </a:rPr>
              <a:t>pour</a:t>
            </a:r>
            <a:r>
              <a:rPr lang="fr-FR" sz="1400" b="1" strike="noStrike" spc="-97">
                <a:solidFill>
                  <a:srgbClr val="051F5D"/>
                </a:solidFill>
                <a:latin typeface="Trebuchet MS"/>
                <a:ea typeface="ＭＳ Ｐゴシック"/>
              </a:rPr>
              <a:t> </a:t>
            </a:r>
            <a:r>
              <a:rPr lang="fr-FR" sz="1400" b="1" strike="noStrike" spc="-1">
                <a:solidFill>
                  <a:srgbClr val="051F5D"/>
                </a:solidFill>
                <a:latin typeface="Trebuchet MS"/>
                <a:ea typeface="ＭＳ Ｐゴシック"/>
              </a:rPr>
              <a:t>la</a:t>
            </a:r>
            <a:r>
              <a:rPr lang="fr-FR" sz="1400" b="1" strike="noStrike" spc="-66">
                <a:solidFill>
                  <a:srgbClr val="051F5D"/>
                </a:solidFill>
                <a:latin typeface="Trebuchet MS"/>
                <a:ea typeface="ＭＳ Ｐゴシック"/>
              </a:rPr>
              <a:t> </a:t>
            </a:r>
            <a:r>
              <a:rPr lang="fr-FR" sz="1400" b="1" strike="noStrike" spc="-32">
                <a:solidFill>
                  <a:srgbClr val="051F5D"/>
                </a:solidFill>
                <a:latin typeface="Trebuchet MS"/>
                <a:ea typeface="ＭＳ Ｐゴシック"/>
              </a:rPr>
              <a:t>voile</a:t>
            </a:r>
            <a:r>
              <a:rPr lang="fr-FR" sz="1400" b="1" strike="noStrike" spc="-86">
                <a:solidFill>
                  <a:srgbClr val="051F5D"/>
                </a:solidFill>
                <a:latin typeface="Trebuchet MS"/>
                <a:ea typeface="ＭＳ Ｐゴシック"/>
              </a:rPr>
              <a:t> </a:t>
            </a:r>
            <a:r>
              <a:rPr lang="fr-FR" sz="1400" b="1" strike="noStrike" spc="-12">
                <a:solidFill>
                  <a:srgbClr val="051F5D"/>
                </a:solidFill>
                <a:latin typeface="Trebuchet MS"/>
                <a:ea typeface="ＭＳ Ｐゴシック"/>
              </a:rPr>
              <a:t>scolaire</a:t>
            </a:r>
            <a:endParaRPr lang="fr-FR" sz="1400" b="0" strike="noStrike" spc="-1">
              <a:solidFill>
                <a:srgbClr val="000000"/>
              </a:solidFill>
              <a:latin typeface="Arial"/>
            </a:endParaRPr>
          </a:p>
          <a:p>
            <a:pPr marL="299160" indent="-286560" defTabSz="914400">
              <a:lnSpc>
                <a:spcPct val="100000"/>
              </a:lnSpc>
              <a:spcBef>
                <a:spcPts val="1205"/>
              </a:spcBef>
              <a:buClr>
                <a:srgbClr val="051F5D"/>
              </a:buClr>
              <a:buFont typeface="Arial MT"/>
              <a:buChar char="•"/>
              <a:tabLst>
                <a:tab pos="299160" algn="l"/>
              </a:tabLst>
            </a:pPr>
            <a:r>
              <a:rPr lang="fr-FR" sz="1400" b="1" strike="noStrike" spc="-92">
                <a:solidFill>
                  <a:srgbClr val="051F5D"/>
                </a:solidFill>
                <a:latin typeface="Trebuchet MS"/>
                <a:ea typeface="ＭＳ Ｐゴシック"/>
              </a:rPr>
              <a:t>2</a:t>
            </a:r>
            <a:r>
              <a:rPr lang="fr-FR" sz="1400" b="1" strike="noStrike" spc="-75">
                <a:solidFill>
                  <a:srgbClr val="051F5D"/>
                </a:solidFill>
                <a:latin typeface="Trebuchet MS"/>
                <a:ea typeface="ＭＳ Ｐゴシック"/>
              </a:rPr>
              <a:t> </a:t>
            </a:r>
            <a:r>
              <a:rPr lang="fr-FR" sz="1400" b="1" strike="noStrike" spc="-1">
                <a:solidFill>
                  <a:srgbClr val="051F5D"/>
                </a:solidFill>
                <a:latin typeface="Trebuchet MS"/>
                <a:ea typeface="ＭＳ Ｐゴシック"/>
              </a:rPr>
              <a:t>Études</a:t>
            </a:r>
            <a:r>
              <a:rPr lang="fr-FR" sz="1400" b="1" strike="noStrike" spc="-80">
                <a:solidFill>
                  <a:srgbClr val="051F5D"/>
                </a:solidFill>
                <a:latin typeface="Trebuchet MS"/>
                <a:ea typeface="ＭＳ Ｐゴシック"/>
              </a:rPr>
              <a:t> </a:t>
            </a:r>
            <a:r>
              <a:rPr lang="fr-FR" sz="1400" b="1" strike="noStrike" spc="-35">
                <a:solidFill>
                  <a:srgbClr val="051F5D"/>
                </a:solidFill>
                <a:latin typeface="Trebuchet MS"/>
                <a:ea typeface="ＭＳ Ｐゴシック"/>
              </a:rPr>
              <a:t>tarifaires</a:t>
            </a:r>
            <a:r>
              <a:rPr lang="fr-FR" sz="1400" b="1" strike="noStrike" spc="-86">
                <a:solidFill>
                  <a:srgbClr val="051F5D"/>
                </a:solidFill>
                <a:latin typeface="Trebuchet MS"/>
                <a:ea typeface="ＭＳ Ｐゴシック"/>
              </a:rPr>
              <a:t> </a:t>
            </a:r>
            <a:r>
              <a:rPr lang="fr-FR" sz="1400" b="1" strike="noStrike" spc="-100">
                <a:solidFill>
                  <a:srgbClr val="051F5D"/>
                </a:solidFill>
                <a:latin typeface="Trebuchet MS"/>
                <a:ea typeface="ＭＳ Ｐゴシック"/>
              </a:rPr>
              <a:t>:</a:t>
            </a:r>
            <a:r>
              <a:rPr lang="fr-FR" sz="1400" b="1" strike="noStrike" spc="-52">
                <a:solidFill>
                  <a:srgbClr val="051F5D"/>
                </a:solidFill>
                <a:latin typeface="Trebuchet MS"/>
                <a:ea typeface="ＭＳ Ｐゴシック"/>
              </a:rPr>
              <a:t> </a:t>
            </a:r>
            <a:r>
              <a:rPr lang="fr-FR" sz="1400" b="1" strike="noStrike" spc="-21">
                <a:solidFill>
                  <a:srgbClr val="051F5D"/>
                </a:solidFill>
                <a:latin typeface="Trebuchet MS"/>
                <a:ea typeface="ＭＳ Ｐゴシック"/>
              </a:rPr>
              <a:t>loisir/sport</a:t>
            </a:r>
            <a:r>
              <a:rPr lang="fr-FR" sz="1400" b="1" strike="noStrike" spc="-92">
                <a:solidFill>
                  <a:srgbClr val="051F5D"/>
                </a:solidFill>
                <a:latin typeface="Trebuchet MS"/>
                <a:ea typeface="ＭＳ Ｐゴシック"/>
              </a:rPr>
              <a:t> </a:t>
            </a:r>
            <a:r>
              <a:rPr lang="fr-FR" sz="1400" b="1" strike="noStrike" spc="-52">
                <a:solidFill>
                  <a:srgbClr val="051F5D"/>
                </a:solidFill>
                <a:latin typeface="Trebuchet MS"/>
                <a:ea typeface="ＭＳ Ｐゴシック"/>
              </a:rPr>
              <a:t>et</a:t>
            </a:r>
            <a:r>
              <a:rPr lang="fr-FR" sz="1400" b="1" strike="noStrike" spc="-75">
                <a:solidFill>
                  <a:srgbClr val="051F5D"/>
                </a:solidFill>
                <a:latin typeface="Trebuchet MS"/>
                <a:ea typeface="ＭＳ Ｐゴシック"/>
              </a:rPr>
              <a:t> </a:t>
            </a:r>
            <a:r>
              <a:rPr lang="fr-FR" sz="1400" b="1" strike="noStrike" spc="-32">
                <a:solidFill>
                  <a:srgbClr val="051F5D"/>
                </a:solidFill>
                <a:latin typeface="Trebuchet MS"/>
                <a:ea typeface="ＭＳ Ｐゴシック"/>
              </a:rPr>
              <a:t>voile</a:t>
            </a:r>
            <a:r>
              <a:rPr lang="fr-FR" sz="1400" b="1" strike="noStrike" spc="-92">
                <a:solidFill>
                  <a:srgbClr val="051F5D"/>
                </a:solidFill>
                <a:latin typeface="Trebuchet MS"/>
                <a:ea typeface="ＭＳ Ｐゴシック"/>
              </a:rPr>
              <a:t> </a:t>
            </a:r>
            <a:r>
              <a:rPr lang="fr-FR" sz="1400" b="1" strike="noStrike" spc="-1">
                <a:solidFill>
                  <a:srgbClr val="051F5D"/>
                </a:solidFill>
                <a:latin typeface="Trebuchet MS"/>
                <a:ea typeface="ＭＳ Ｐゴシック"/>
              </a:rPr>
              <a:t>scolaire/classes</a:t>
            </a:r>
            <a:r>
              <a:rPr lang="fr-FR" sz="1400" b="1" strike="noStrike" spc="-100">
                <a:solidFill>
                  <a:srgbClr val="051F5D"/>
                </a:solidFill>
                <a:latin typeface="Trebuchet MS"/>
                <a:ea typeface="ＭＳ Ｐゴシック"/>
              </a:rPr>
              <a:t> </a:t>
            </a:r>
            <a:r>
              <a:rPr lang="fr-FR" sz="1400" b="1" strike="noStrike" spc="-12">
                <a:solidFill>
                  <a:srgbClr val="051F5D"/>
                </a:solidFill>
                <a:latin typeface="Trebuchet MS"/>
                <a:ea typeface="ＭＳ Ｐゴシック"/>
              </a:rPr>
              <a:t>de</a:t>
            </a:r>
            <a:r>
              <a:rPr lang="fr-FR" sz="1400" b="1" strike="noStrike" spc="-80">
                <a:solidFill>
                  <a:srgbClr val="051F5D"/>
                </a:solidFill>
                <a:latin typeface="Trebuchet MS"/>
                <a:ea typeface="ＭＳ Ｐゴシック"/>
              </a:rPr>
              <a:t> </a:t>
            </a:r>
            <a:r>
              <a:rPr lang="fr-FR" sz="1400" b="1" strike="noStrike" spc="-26">
                <a:solidFill>
                  <a:srgbClr val="051F5D"/>
                </a:solidFill>
                <a:latin typeface="Trebuchet MS"/>
                <a:ea typeface="ＭＳ Ｐゴシック"/>
              </a:rPr>
              <a:t>mer</a:t>
            </a:r>
            <a:endParaRPr lang="fr-FR" sz="1400" b="0" strike="noStrike" spc="-1">
              <a:solidFill>
                <a:srgbClr val="000000"/>
              </a:solidFill>
              <a:latin typeface="Arial"/>
            </a:endParaRPr>
          </a:p>
          <a:p>
            <a:pPr marL="299160" indent="-286560" defTabSz="914400">
              <a:lnSpc>
                <a:spcPct val="100000"/>
              </a:lnSpc>
              <a:spcBef>
                <a:spcPts val="1199"/>
              </a:spcBef>
              <a:buClr>
                <a:srgbClr val="051F5D"/>
              </a:buClr>
              <a:buFont typeface="Arial MT"/>
              <a:buChar char="•"/>
              <a:tabLst>
                <a:tab pos="299160" algn="l"/>
              </a:tabLst>
            </a:pPr>
            <a:r>
              <a:rPr lang="fr-FR" sz="1400" b="1" strike="noStrike" spc="-92">
                <a:solidFill>
                  <a:srgbClr val="051F5D"/>
                </a:solidFill>
                <a:latin typeface="Trebuchet MS"/>
                <a:ea typeface="ＭＳ Ｐゴシック"/>
              </a:rPr>
              <a:t>2 </a:t>
            </a:r>
            <a:r>
              <a:rPr lang="fr-FR" sz="1400" b="1" strike="noStrike" spc="-1">
                <a:solidFill>
                  <a:srgbClr val="051F5D"/>
                </a:solidFill>
                <a:latin typeface="Trebuchet MS"/>
                <a:ea typeface="ＭＳ Ｐゴシック"/>
              </a:rPr>
              <a:t>modules</a:t>
            </a:r>
            <a:r>
              <a:rPr lang="fr-FR" sz="1400" b="1" strike="noStrike" spc="-97">
                <a:solidFill>
                  <a:srgbClr val="051F5D"/>
                </a:solidFill>
                <a:latin typeface="Trebuchet MS"/>
                <a:ea typeface="ＭＳ Ｐゴシック"/>
              </a:rPr>
              <a:t> </a:t>
            </a:r>
            <a:r>
              <a:rPr lang="fr-FR" sz="1400" b="1" strike="noStrike" spc="-12">
                <a:solidFill>
                  <a:srgbClr val="051F5D"/>
                </a:solidFill>
                <a:latin typeface="Trebuchet MS"/>
                <a:ea typeface="ＭＳ Ｐゴシック"/>
              </a:rPr>
              <a:t>de</a:t>
            </a:r>
            <a:r>
              <a:rPr lang="fr-FR" sz="1400" b="1" strike="noStrike" spc="-92">
                <a:solidFill>
                  <a:srgbClr val="051F5D"/>
                </a:solidFill>
                <a:latin typeface="Trebuchet MS"/>
                <a:ea typeface="ＭＳ Ｐゴシック"/>
              </a:rPr>
              <a:t> </a:t>
            </a:r>
            <a:r>
              <a:rPr lang="fr-FR" sz="1400" b="1" strike="noStrike" spc="-32">
                <a:solidFill>
                  <a:srgbClr val="051F5D"/>
                </a:solidFill>
                <a:latin typeface="Trebuchet MS"/>
                <a:ea typeface="ＭＳ Ｐゴシック"/>
              </a:rPr>
              <a:t>Formation</a:t>
            </a:r>
            <a:r>
              <a:rPr lang="fr-FR" sz="1400" b="1" strike="noStrike" spc="-92">
                <a:solidFill>
                  <a:srgbClr val="051F5D"/>
                </a:solidFill>
                <a:latin typeface="Trebuchet MS"/>
                <a:ea typeface="ＭＳ Ｐゴシック"/>
              </a:rPr>
              <a:t> </a:t>
            </a:r>
            <a:r>
              <a:rPr lang="fr-FR" sz="1400" b="1" strike="noStrike" spc="-1">
                <a:solidFill>
                  <a:srgbClr val="051F5D"/>
                </a:solidFill>
                <a:latin typeface="Trebuchet MS"/>
                <a:ea typeface="ＭＳ Ｐゴシック"/>
              </a:rPr>
              <a:t>calcul</a:t>
            </a:r>
            <a:r>
              <a:rPr lang="fr-FR" sz="1400" b="1" strike="noStrike" spc="-114">
                <a:solidFill>
                  <a:srgbClr val="051F5D"/>
                </a:solidFill>
                <a:latin typeface="Trebuchet MS"/>
                <a:ea typeface="ＭＳ Ｐゴシック"/>
              </a:rPr>
              <a:t> </a:t>
            </a:r>
            <a:r>
              <a:rPr lang="fr-FR" sz="1400" b="1" strike="noStrike" spc="-12">
                <a:solidFill>
                  <a:srgbClr val="051F5D"/>
                </a:solidFill>
                <a:latin typeface="Trebuchet MS"/>
                <a:ea typeface="ＭＳ Ｐゴシック"/>
              </a:rPr>
              <a:t>de</a:t>
            </a:r>
            <a:r>
              <a:rPr lang="fr-FR" sz="1400" b="1" strike="noStrike" spc="-97">
                <a:solidFill>
                  <a:srgbClr val="051F5D"/>
                </a:solidFill>
                <a:latin typeface="Trebuchet MS"/>
                <a:ea typeface="ＭＳ Ｐゴシック"/>
              </a:rPr>
              <a:t> </a:t>
            </a:r>
            <a:r>
              <a:rPr lang="fr-FR" sz="1400" b="1" strike="noStrike" spc="-21">
                <a:solidFill>
                  <a:srgbClr val="051F5D"/>
                </a:solidFill>
                <a:latin typeface="Trebuchet MS"/>
                <a:ea typeface="ＭＳ Ｐゴシック"/>
              </a:rPr>
              <a:t>coût</a:t>
            </a:r>
            <a:endParaRPr lang="fr-FR" sz="1400" b="0" strike="noStrike" spc="-1">
              <a:solidFill>
                <a:srgbClr val="000000"/>
              </a:solidFill>
              <a:latin typeface="Arial"/>
            </a:endParaRPr>
          </a:p>
          <a:p>
            <a:pPr marL="299160" indent="-286560" defTabSz="914400">
              <a:lnSpc>
                <a:spcPct val="100000"/>
              </a:lnSpc>
              <a:spcBef>
                <a:spcPts val="1199"/>
              </a:spcBef>
              <a:buClr>
                <a:srgbClr val="051F5D"/>
              </a:buClr>
              <a:buFont typeface="Arial MT"/>
              <a:buChar char="•"/>
              <a:tabLst>
                <a:tab pos="299160" algn="l"/>
              </a:tabLst>
            </a:pPr>
            <a:r>
              <a:rPr lang="fr-FR" sz="1400" b="1" strike="noStrike" spc="-92">
                <a:solidFill>
                  <a:srgbClr val="051F5D"/>
                </a:solidFill>
                <a:latin typeface="Trebuchet MS"/>
                <a:ea typeface="ＭＳ Ｐゴシック"/>
              </a:rPr>
              <a:t>2</a:t>
            </a:r>
            <a:r>
              <a:rPr lang="fr-FR" sz="1400" b="1" strike="noStrike" spc="-111">
                <a:solidFill>
                  <a:srgbClr val="051F5D"/>
                </a:solidFill>
                <a:latin typeface="Trebuchet MS"/>
                <a:ea typeface="ＭＳ Ｐゴシック"/>
              </a:rPr>
              <a:t> </a:t>
            </a:r>
            <a:r>
              <a:rPr lang="fr-FR" sz="1400" b="1" strike="noStrike" spc="-1">
                <a:solidFill>
                  <a:srgbClr val="051F5D"/>
                </a:solidFill>
                <a:latin typeface="Trebuchet MS"/>
                <a:ea typeface="ＭＳ Ｐゴシック"/>
              </a:rPr>
              <a:t>outils</a:t>
            </a:r>
            <a:r>
              <a:rPr lang="fr-FR" sz="1400" b="1" strike="noStrike" spc="-114">
                <a:solidFill>
                  <a:srgbClr val="051F5D"/>
                </a:solidFill>
                <a:latin typeface="Trebuchet MS"/>
                <a:ea typeface="ＭＳ Ｐゴシック"/>
              </a:rPr>
              <a:t> </a:t>
            </a:r>
            <a:r>
              <a:rPr lang="fr-FR" sz="1400" b="1" strike="noStrike" spc="-1">
                <a:solidFill>
                  <a:srgbClr val="051F5D"/>
                </a:solidFill>
                <a:latin typeface="Trebuchet MS"/>
                <a:ea typeface="ＭＳ Ｐゴシック"/>
              </a:rPr>
              <a:t>calcul</a:t>
            </a:r>
            <a:r>
              <a:rPr lang="fr-FR" sz="1400" b="1" strike="noStrike" spc="-131">
                <a:solidFill>
                  <a:srgbClr val="051F5D"/>
                </a:solidFill>
                <a:latin typeface="Trebuchet MS"/>
                <a:ea typeface="ＭＳ Ｐゴシック"/>
              </a:rPr>
              <a:t> </a:t>
            </a:r>
            <a:r>
              <a:rPr lang="fr-FR" sz="1400" b="1" strike="noStrike" spc="-12">
                <a:solidFill>
                  <a:srgbClr val="051F5D"/>
                </a:solidFill>
                <a:latin typeface="Trebuchet MS"/>
                <a:ea typeface="ＭＳ Ｐゴシック"/>
              </a:rPr>
              <a:t>de</a:t>
            </a:r>
            <a:r>
              <a:rPr lang="fr-FR" sz="1400" b="1" strike="noStrike" spc="-114">
                <a:solidFill>
                  <a:srgbClr val="051F5D"/>
                </a:solidFill>
                <a:latin typeface="Trebuchet MS"/>
                <a:ea typeface="ＭＳ Ｐゴシック"/>
              </a:rPr>
              <a:t> </a:t>
            </a:r>
            <a:r>
              <a:rPr lang="fr-FR" sz="1400" b="1" strike="noStrike" spc="-12">
                <a:solidFill>
                  <a:srgbClr val="051F5D"/>
                </a:solidFill>
                <a:latin typeface="Trebuchet MS"/>
                <a:ea typeface="ＭＳ Ｐゴシック"/>
              </a:rPr>
              <a:t>cout</a:t>
            </a:r>
            <a:r>
              <a:rPr lang="fr-FR" sz="1400" b="1" strike="noStrike" spc="-120">
                <a:solidFill>
                  <a:srgbClr val="051F5D"/>
                </a:solidFill>
                <a:latin typeface="Trebuchet MS"/>
                <a:ea typeface="ＭＳ Ｐゴシック"/>
              </a:rPr>
              <a:t> </a:t>
            </a:r>
            <a:r>
              <a:rPr lang="fr-FR" sz="1400" b="1" strike="noStrike" spc="-35">
                <a:solidFill>
                  <a:srgbClr val="051F5D"/>
                </a:solidFill>
                <a:latin typeface="Trebuchet MS"/>
                <a:ea typeface="ＭＳ Ｐゴシック"/>
              </a:rPr>
              <a:t>(offres</a:t>
            </a:r>
            <a:r>
              <a:rPr lang="fr-FR" sz="1400" b="1" strike="noStrike" spc="-92">
                <a:solidFill>
                  <a:srgbClr val="051F5D"/>
                </a:solidFill>
                <a:latin typeface="Trebuchet MS"/>
                <a:ea typeface="ＭＳ Ｐゴシック"/>
              </a:rPr>
              <a:t> </a:t>
            </a:r>
            <a:r>
              <a:rPr lang="fr-FR" sz="1400" b="1" strike="noStrike" spc="-32">
                <a:solidFill>
                  <a:srgbClr val="051F5D"/>
                </a:solidFill>
                <a:latin typeface="Trebuchet MS"/>
                <a:ea typeface="ＭＳ Ｐゴシック"/>
              </a:rPr>
              <a:t>structure</a:t>
            </a:r>
            <a:r>
              <a:rPr lang="fr-FR" sz="1400" b="1" strike="noStrike" spc="-145">
                <a:solidFill>
                  <a:srgbClr val="051F5D"/>
                </a:solidFill>
                <a:latin typeface="Trebuchet MS"/>
                <a:ea typeface="ＭＳ Ｐゴシック"/>
              </a:rPr>
              <a:t> </a:t>
            </a:r>
            <a:r>
              <a:rPr lang="fr-FR" sz="1400" b="1" strike="noStrike" spc="-52">
                <a:solidFill>
                  <a:srgbClr val="051F5D"/>
                </a:solidFill>
                <a:latin typeface="Trebuchet MS"/>
                <a:ea typeface="ＭＳ Ｐゴシック"/>
              </a:rPr>
              <a:t>et</a:t>
            </a:r>
            <a:r>
              <a:rPr lang="fr-FR" sz="1400" b="1" strike="noStrike" spc="-100">
                <a:solidFill>
                  <a:srgbClr val="051F5D"/>
                </a:solidFill>
                <a:latin typeface="Trebuchet MS"/>
                <a:ea typeface="ＭＳ Ｐゴシック"/>
              </a:rPr>
              <a:t> </a:t>
            </a:r>
            <a:r>
              <a:rPr lang="fr-FR" sz="1400" b="1" strike="noStrike" spc="-12">
                <a:solidFill>
                  <a:srgbClr val="051F5D"/>
                </a:solidFill>
                <a:latin typeface="Trebuchet MS"/>
                <a:ea typeface="ＭＳ Ｐゴシック"/>
              </a:rPr>
              <a:t>organisation</a:t>
            </a:r>
            <a:r>
              <a:rPr lang="fr-FR" sz="1400" b="1" strike="noStrike" spc="-137">
                <a:solidFill>
                  <a:srgbClr val="051F5D"/>
                </a:solidFill>
                <a:latin typeface="Trebuchet MS"/>
                <a:ea typeface="ＭＳ Ｐゴシック"/>
              </a:rPr>
              <a:t> </a:t>
            </a:r>
            <a:r>
              <a:rPr lang="fr-FR" sz="1400" b="1" strike="noStrike" spc="-55">
                <a:solidFill>
                  <a:srgbClr val="051F5D"/>
                </a:solidFill>
                <a:latin typeface="Trebuchet MS"/>
                <a:ea typeface="ＭＳ Ｐゴシック"/>
              </a:rPr>
              <a:t>d’un</a:t>
            </a:r>
            <a:r>
              <a:rPr lang="fr-FR" sz="1400" b="1" strike="noStrike" spc="-126">
                <a:solidFill>
                  <a:srgbClr val="051F5D"/>
                </a:solidFill>
                <a:latin typeface="Trebuchet MS"/>
                <a:ea typeface="ＭＳ Ｐゴシック"/>
              </a:rPr>
              <a:t> </a:t>
            </a:r>
            <a:r>
              <a:rPr lang="fr-FR" sz="1400" b="1" strike="noStrike" spc="-12">
                <a:solidFill>
                  <a:srgbClr val="051F5D"/>
                </a:solidFill>
                <a:latin typeface="Trebuchet MS"/>
                <a:ea typeface="ＭＳ Ｐゴシック"/>
              </a:rPr>
              <a:t>évènement)</a:t>
            </a:r>
            <a:endParaRPr lang="fr-FR" sz="1400" b="0" strike="noStrike" spc="-1">
              <a:solidFill>
                <a:srgbClr val="000000"/>
              </a:solidFill>
              <a:latin typeface="Arial"/>
            </a:endParaRPr>
          </a:p>
          <a:p>
            <a:pPr marL="299160" indent="-286560" defTabSz="914400">
              <a:lnSpc>
                <a:spcPct val="100000"/>
              </a:lnSpc>
              <a:spcBef>
                <a:spcPts val="1199"/>
              </a:spcBef>
              <a:buClr>
                <a:srgbClr val="051F5D"/>
              </a:buClr>
              <a:buFont typeface="Arial MT"/>
              <a:buChar char="•"/>
              <a:tabLst>
                <a:tab pos="299160" algn="l"/>
              </a:tabLst>
            </a:pPr>
            <a:r>
              <a:rPr lang="fr-FR" sz="1400" b="1" strike="noStrike" spc="-92">
                <a:solidFill>
                  <a:srgbClr val="051F5D"/>
                </a:solidFill>
                <a:latin typeface="Trebuchet MS"/>
                <a:ea typeface="ＭＳ Ｐゴシック"/>
              </a:rPr>
              <a:t>1</a:t>
            </a:r>
            <a:r>
              <a:rPr lang="fr-FR" sz="1400" b="1" strike="noStrike" spc="-111">
                <a:solidFill>
                  <a:srgbClr val="051F5D"/>
                </a:solidFill>
                <a:latin typeface="Trebuchet MS"/>
                <a:ea typeface="ＭＳ Ｐゴシック"/>
              </a:rPr>
              <a:t> </a:t>
            </a:r>
            <a:r>
              <a:rPr lang="fr-FR" sz="1400" b="1" strike="noStrike" spc="-26">
                <a:solidFill>
                  <a:srgbClr val="051F5D"/>
                </a:solidFill>
                <a:latin typeface="Trebuchet MS"/>
                <a:ea typeface="ＭＳ Ｐゴシック"/>
              </a:rPr>
              <a:t>outil</a:t>
            </a:r>
            <a:r>
              <a:rPr lang="fr-FR" sz="1400" b="1" strike="noStrike" spc="-111">
                <a:solidFill>
                  <a:srgbClr val="051F5D"/>
                </a:solidFill>
                <a:latin typeface="Trebuchet MS"/>
                <a:ea typeface="ＭＳ Ｐゴシック"/>
              </a:rPr>
              <a:t> </a:t>
            </a:r>
            <a:r>
              <a:rPr lang="fr-FR" sz="1400" b="1" strike="noStrike" spc="-1">
                <a:solidFill>
                  <a:srgbClr val="051F5D"/>
                </a:solidFill>
                <a:latin typeface="Trebuchet MS"/>
                <a:ea typeface="ＭＳ Ｐゴシック"/>
              </a:rPr>
              <a:t>diagnostic</a:t>
            </a:r>
            <a:r>
              <a:rPr lang="fr-FR" sz="1400" b="1" strike="noStrike" spc="-137">
                <a:solidFill>
                  <a:srgbClr val="051F5D"/>
                </a:solidFill>
                <a:latin typeface="Trebuchet MS"/>
                <a:ea typeface="ＭＳ Ｐゴシック"/>
              </a:rPr>
              <a:t> </a:t>
            </a:r>
            <a:r>
              <a:rPr lang="fr-FR" sz="1400" b="1" strike="noStrike" spc="-12">
                <a:solidFill>
                  <a:srgbClr val="051F5D"/>
                </a:solidFill>
                <a:latin typeface="Trebuchet MS"/>
                <a:ea typeface="ＭＳ Ｐゴシック"/>
              </a:rPr>
              <a:t>flash</a:t>
            </a:r>
            <a:endParaRPr lang="fr-FR" sz="1400" b="0" strike="noStrike" spc="-1">
              <a:solidFill>
                <a:srgbClr val="000000"/>
              </a:solidFill>
              <a:latin typeface="Arial"/>
            </a:endParaRPr>
          </a:p>
          <a:p>
            <a:pPr marL="299160" indent="-286560" defTabSz="914400">
              <a:lnSpc>
                <a:spcPct val="100000"/>
              </a:lnSpc>
              <a:spcBef>
                <a:spcPts val="1199"/>
              </a:spcBef>
              <a:buClr>
                <a:srgbClr val="051F5D"/>
              </a:buClr>
              <a:buFont typeface="Arial MT"/>
              <a:buChar char="•"/>
              <a:tabLst>
                <a:tab pos="299160" algn="l"/>
              </a:tabLst>
            </a:pPr>
            <a:r>
              <a:rPr lang="fr-FR" sz="1400" b="1" strike="noStrike" spc="-12">
                <a:solidFill>
                  <a:srgbClr val="051F5D"/>
                </a:solidFill>
                <a:latin typeface="Trebuchet MS"/>
                <a:ea typeface="ＭＳ Ｐゴシック"/>
              </a:rPr>
              <a:t>Négociation</a:t>
            </a:r>
            <a:r>
              <a:rPr lang="fr-FR" sz="1400" b="1" strike="noStrike" spc="-145">
                <a:solidFill>
                  <a:srgbClr val="051F5D"/>
                </a:solidFill>
                <a:latin typeface="Trebuchet MS"/>
                <a:ea typeface="ＭＳ Ｐゴシック"/>
              </a:rPr>
              <a:t> </a:t>
            </a:r>
            <a:r>
              <a:rPr lang="fr-FR" sz="1400" b="1" strike="noStrike" spc="-52">
                <a:solidFill>
                  <a:srgbClr val="051F5D"/>
                </a:solidFill>
                <a:latin typeface="Trebuchet MS"/>
                <a:ea typeface="ＭＳ Ｐゴシック"/>
              </a:rPr>
              <a:t>d’une</a:t>
            </a:r>
            <a:r>
              <a:rPr lang="fr-FR" sz="1400" b="1" strike="noStrike" spc="-97">
                <a:solidFill>
                  <a:srgbClr val="051F5D"/>
                </a:solidFill>
                <a:latin typeface="Trebuchet MS"/>
                <a:ea typeface="ＭＳ Ｐゴシック"/>
              </a:rPr>
              <a:t> </a:t>
            </a:r>
            <a:r>
              <a:rPr lang="fr-FR" sz="1400" b="1" strike="noStrike" spc="-52">
                <a:solidFill>
                  <a:srgbClr val="051F5D"/>
                </a:solidFill>
                <a:latin typeface="Trebuchet MS"/>
                <a:ea typeface="ＭＳ Ｐゴシック"/>
              </a:rPr>
              <a:t>offre</a:t>
            </a:r>
            <a:r>
              <a:rPr lang="fr-FR" sz="1400" b="1" strike="noStrike" spc="-100">
                <a:solidFill>
                  <a:srgbClr val="051F5D"/>
                </a:solidFill>
                <a:latin typeface="Trebuchet MS"/>
                <a:ea typeface="ＭＳ Ｐゴシック"/>
              </a:rPr>
              <a:t> </a:t>
            </a:r>
            <a:r>
              <a:rPr lang="fr-FR" sz="1400" b="1" strike="noStrike" spc="-12">
                <a:solidFill>
                  <a:srgbClr val="051F5D"/>
                </a:solidFill>
                <a:latin typeface="Trebuchet MS"/>
                <a:ea typeface="ＭＳ Ｐゴシック"/>
              </a:rPr>
              <a:t>de</a:t>
            </a:r>
            <a:r>
              <a:rPr lang="fr-FR" sz="1400" b="1" strike="noStrike" spc="-92">
                <a:solidFill>
                  <a:srgbClr val="051F5D"/>
                </a:solidFill>
                <a:latin typeface="Trebuchet MS"/>
                <a:ea typeface="ＭＳ Ｐゴシック"/>
              </a:rPr>
              <a:t> </a:t>
            </a:r>
            <a:r>
              <a:rPr lang="fr-FR" sz="1400" b="1" strike="noStrike" spc="-12">
                <a:solidFill>
                  <a:srgbClr val="051F5D"/>
                </a:solidFill>
                <a:latin typeface="Trebuchet MS"/>
                <a:ea typeface="ＭＳ Ｐゴシック"/>
              </a:rPr>
              <a:t>service</a:t>
            </a:r>
            <a:r>
              <a:rPr lang="fr-FR" sz="1400" b="1" strike="noStrike" spc="-111">
                <a:solidFill>
                  <a:srgbClr val="051F5D"/>
                </a:solidFill>
                <a:latin typeface="Trebuchet MS"/>
                <a:ea typeface="ＭＳ Ｐゴシック"/>
              </a:rPr>
              <a:t> </a:t>
            </a:r>
            <a:r>
              <a:rPr lang="fr-FR" sz="1400" b="1" strike="noStrike" spc="-1">
                <a:solidFill>
                  <a:srgbClr val="051F5D"/>
                </a:solidFill>
                <a:latin typeface="Trebuchet MS"/>
                <a:ea typeface="ＭＳ Ｐゴシック"/>
              </a:rPr>
              <a:t>assurance</a:t>
            </a:r>
            <a:r>
              <a:rPr lang="fr-FR" sz="1400" b="1" strike="noStrike" spc="-114">
                <a:solidFill>
                  <a:srgbClr val="051F5D"/>
                </a:solidFill>
                <a:latin typeface="Trebuchet MS"/>
                <a:ea typeface="ＭＳ Ｐゴシック"/>
              </a:rPr>
              <a:t> </a:t>
            </a:r>
            <a:r>
              <a:rPr lang="fr-FR" sz="1400" b="1" strike="noStrike" spc="-21">
                <a:solidFill>
                  <a:srgbClr val="051F5D"/>
                </a:solidFill>
                <a:latin typeface="Trebuchet MS"/>
                <a:ea typeface="ＭＳ Ｐゴシック"/>
              </a:rPr>
              <a:t>annulation</a:t>
            </a:r>
            <a:r>
              <a:rPr lang="fr-FR" sz="1400" b="1" strike="noStrike" spc="-120">
                <a:solidFill>
                  <a:srgbClr val="051F5D"/>
                </a:solidFill>
                <a:latin typeface="Trebuchet MS"/>
                <a:ea typeface="ＭＳ Ｐゴシック"/>
              </a:rPr>
              <a:t> </a:t>
            </a:r>
            <a:r>
              <a:rPr lang="fr-FR" sz="1400" b="1" strike="noStrike" spc="-12">
                <a:solidFill>
                  <a:srgbClr val="051F5D"/>
                </a:solidFill>
                <a:latin typeface="Trebuchet MS"/>
                <a:ea typeface="ＭＳ Ｐゴシック"/>
              </a:rPr>
              <a:t>séjours</a:t>
            </a:r>
            <a:r>
              <a:rPr lang="fr-FR" sz="1400" b="1" strike="noStrike" spc="-100">
                <a:solidFill>
                  <a:srgbClr val="051F5D"/>
                </a:solidFill>
                <a:latin typeface="Trebuchet MS"/>
                <a:ea typeface="ＭＳ Ｐゴシック"/>
              </a:rPr>
              <a:t> </a:t>
            </a:r>
            <a:r>
              <a:rPr lang="fr-FR" sz="1400" b="1" strike="noStrike" spc="-52">
                <a:solidFill>
                  <a:srgbClr val="051F5D"/>
                </a:solidFill>
                <a:latin typeface="Trebuchet MS"/>
                <a:ea typeface="ＭＳ Ｐゴシック"/>
              </a:rPr>
              <a:t>et</a:t>
            </a:r>
            <a:r>
              <a:rPr lang="fr-FR" sz="1400" b="1" strike="noStrike" spc="-86">
                <a:solidFill>
                  <a:srgbClr val="051F5D"/>
                </a:solidFill>
                <a:latin typeface="Trebuchet MS"/>
                <a:ea typeface="ＭＳ Ｐゴシック"/>
              </a:rPr>
              <a:t> </a:t>
            </a:r>
            <a:r>
              <a:rPr lang="fr-FR" sz="1400" b="1" strike="noStrike" spc="-12">
                <a:solidFill>
                  <a:srgbClr val="051F5D"/>
                </a:solidFill>
                <a:latin typeface="Trebuchet MS"/>
                <a:ea typeface="ＭＳ Ｐゴシック"/>
              </a:rPr>
              <a:t>stage</a:t>
            </a:r>
            <a:endParaRPr lang="fr-FR" sz="1400" b="0" strike="noStrike" spc="-1">
              <a:solidFill>
                <a:srgbClr val="000000"/>
              </a:solidFill>
              <a:latin typeface="Arial"/>
            </a:endParaRPr>
          </a:p>
          <a:p>
            <a:pPr marL="299160" indent="-286560" defTabSz="914400">
              <a:lnSpc>
                <a:spcPct val="100000"/>
              </a:lnSpc>
              <a:spcBef>
                <a:spcPts val="1199"/>
              </a:spcBef>
              <a:buClr>
                <a:srgbClr val="051F5D"/>
              </a:buClr>
              <a:buFont typeface="Arial MT"/>
              <a:buChar char="•"/>
              <a:tabLst>
                <a:tab pos="299160" algn="l"/>
              </a:tabLst>
            </a:pPr>
            <a:r>
              <a:rPr lang="fr-FR" sz="1400" b="1" strike="noStrike" spc="-1">
                <a:solidFill>
                  <a:srgbClr val="051F5D"/>
                </a:solidFill>
                <a:latin typeface="Trebuchet MS"/>
                <a:ea typeface="ＭＳ Ｐゴシック"/>
              </a:rPr>
              <a:t>Veille</a:t>
            </a:r>
            <a:r>
              <a:rPr lang="fr-FR" sz="1400" b="1" strike="noStrike" spc="26">
                <a:solidFill>
                  <a:srgbClr val="051F5D"/>
                </a:solidFill>
                <a:latin typeface="Trebuchet MS"/>
                <a:ea typeface="ＭＳ Ｐゴシック"/>
              </a:rPr>
              <a:t> </a:t>
            </a:r>
            <a:r>
              <a:rPr lang="fr-FR" sz="1400" b="1" strike="noStrike" spc="-52">
                <a:solidFill>
                  <a:srgbClr val="051F5D"/>
                </a:solidFill>
                <a:latin typeface="Trebuchet MS"/>
                <a:ea typeface="ＭＳ Ｐゴシック"/>
              </a:rPr>
              <a:t>et</a:t>
            </a:r>
            <a:r>
              <a:rPr lang="fr-FR" sz="1400" b="1" strike="noStrike" spc="-140">
                <a:solidFill>
                  <a:srgbClr val="051F5D"/>
                </a:solidFill>
                <a:latin typeface="Trebuchet MS"/>
                <a:ea typeface="ＭＳ Ｐゴシック"/>
              </a:rPr>
              <a:t> </a:t>
            </a:r>
            <a:r>
              <a:rPr lang="fr-FR" sz="1400" b="1" strike="noStrike" spc="-1">
                <a:solidFill>
                  <a:srgbClr val="051F5D"/>
                </a:solidFill>
                <a:latin typeface="Trebuchet MS"/>
                <a:ea typeface="ＭＳ Ｐゴシック"/>
              </a:rPr>
              <a:t>Accompagnement</a:t>
            </a:r>
            <a:r>
              <a:rPr lang="fr-FR" sz="1400" b="1" strike="noStrike" spc="-165">
                <a:solidFill>
                  <a:srgbClr val="051F5D"/>
                </a:solidFill>
                <a:latin typeface="Trebuchet MS"/>
                <a:ea typeface="ＭＳ Ｐゴシック"/>
              </a:rPr>
              <a:t> </a:t>
            </a:r>
            <a:r>
              <a:rPr lang="fr-FR" sz="1400" b="1" strike="noStrike" spc="-1">
                <a:solidFill>
                  <a:srgbClr val="051F5D"/>
                </a:solidFill>
                <a:latin typeface="Trebuchet MS"/>
                <a:ea typeface="ＭＳ Ｐゴシック"/>
              </a:rPr>
              <a:t>sur</a:t>
            </a:r>
            <a:r>
              <a:rPr lang="fr-FR" sz="1400" b="1" strike="noStrike" spc="-151">
                <a:solidFill>
                  <a:srgbClr val="051F5D"/>
                </a:solidFill>
                <a:latin typeface="Trebuchet MS"/>
                <a:ea typeface="ＭＳ Ｐゴシック"/>
              </a:rPr>
              <a:t> </a:t>
            </a:r>
            <a:r>
              <a:rPr lang="fr-FR" sz="1400" b="1" strike="noStrike" spc="-21">
                <a:solidFill>
                  <a:srgbClr val="051F5D"/>
                </a:solidFill>
                <a:latin typeface="Trebuchet MS"/>
                <a:ea typeface="ＭＳ Ｐゴシック"/>
              </a:rPr>
              <a:t>dépôt</a:t>
            </a:r>
            <a:r>
              <a:rPr lang="fr-FR" sz="1400" b="1" strike="noStrike" spc="-145">
                <a:solidFill>
                  <a:srgbClr val="051F5D"/>
                </a:solidFill>
                <a:latin typeface="Trebuchet MS"/>
                <a:ea typeface="ＭＳ Ｐゴシック"/>
              </a:rPr>
              <a:t> </a:t>
            </a:r>
            <a:r>
              <a:rPr lang="fr-FR" sz="1400" b="1" strike="noStrike" spc="-12">
                <a:solidFill>
                  <a:srgbClr val="051F5D"/>
                </a:solidFill>
                <a:latin typeface="Trebuchet MS"/>
                <a:ea typeface="ＭＳ Ｐゴシック"/>
              </a:rPr>
              <a:t>d’AAP</a:t>
            </a:r>
            <a:endParaRPr lang="fr-FR" sz="1400" b="0" strike="noStrike" spc="-1">
              <a:solidFill>
                <a:srgbClr val="000000"/>
              </a:solidFill>
              <a:latin typeface="Arial"/>
            </a:endParaRPr>
          </a:p>
          <a:p>
            <a:pPr marL="299160" indent="-286560" defTabSz="914400">
              <a:lnSpc>
                <a:spcPct val="100000"/>
              </a:lnSpc>
              <a:spcBef>
                <a:spcPts val="1199"/>
              </a:spcBef>
              <a:buClr>
                <a:srgbClr val="051F5D"/>
              </a:buClr>
              <a:buFont typeface="Arial MT"/>
              <a:buChar char="•"/>
              <a:tabLst>
                <a:tab pos="299160" algn="l"/>
              </a:tabLst>
            </a:pPr>
            <a:r>
              <a:rPr lang="fr-FR" sz="1400" b="1" strike="noStrike" spc="-35">
                <a:solidFill>
                  <a:srgbClr val="051F5D"/>
                </a:solidFill>
                <a:latin typeface="Trebuchet MS"/>
                <a:ea typeface="ＭＳ Ｐゴシック"/>
              </a:rPr>
              <a:t>Expérimentation</a:t>
            </a:r>
            <a:r>
              <a:rPr lang="fr-FR" sz="1400" b="1" strike="noStrike" spc="-100">
                <a:solidFill>
                  <a:srgbClr val="051F5D"/>
                </a:solidFill>
                <a:latin typeface="Trebuchet MS"/>
                <a:ea typeface="ＭＳ Ｐゴシック"/>
              </a:rPr>
              <a:t> </a:t>
            </a:r>
            <a:r>
              <a:rPr lang="fr-FR" sz="1400" b="1" strike="noStrike" spc="-52">
                <a:solidFill>
                  <a:srgbClr val="051F5D"/>
                </a:solidFill>
                <a:latin typeface="Trebuchet MS"/>
                <a:ea typeface="ＭＳ Ｐゴシック"/>
              </a:rPr>
              <a:t>d’une</a:t>
            </a:r>
            <a:r>
              <a:rPr lang="fr-FR" sz="1400" b="1" strike="noStrike" spc="-66">
                <a:solidFill>
                  <a:srgbClr val="051F5D"/>
                </a:solidFill>
                <a:latin typeface="Trebuchet MS"/>
                <a:ea typeface="ＭＳ Ｐゴシック"/>
              </a:rPr>
              <a:t> </a:t>
            </a:r>
            <a:r>
              <a:rPr lang="fr-FR" sz="1400" b="1" strike="noStrike" spc="-1">
                <a:solidFill>
                  <a:srgbClr val="051F5D"/>
                </a:solidFill>
                <a:latin typeface="Trebuchet MS"/>
                <a:ea typeface="ＭＳ Ｐゴシック"/>
              </a:rPr>
              <a:t>mission</a:t>
            </a:r>
            <a:r>
              <a:rPr lang="fr-FR" sz="1400" b="1" strike="noStrike" spc="-15">
                <a:solidFill>
                  <a:srgbClr val="051F5D"/>
                </a:solidFill>
                <a:latin typeface="Trebuchet MS"/>
                <a:ea typeface="ＭＳ Ｐゴシック"/>
              </a:rPr>
              <a:t> </a:t>
            </a:r>
            <a:r>
              <a:rPr lang="fr-FR" sz="1400" b="1" strike="noStrike" spc="-12">
                <a:solidFill>
                  <a:srgbClr val="051F5D"/>
                </a:solidFill>
                <a:latin typeface="Trebuchet MS"/>
                <a:ea typeface="ＭＳ Ｐゴシック"/>
              </a:rPr>
              <a:t>appui</a:t>
            </a:r>
            <a:r>
              <a:rPr lang="fr-FR" sz="1400" b="1" strike="noStrike" spc="-55">
                <a:solidFill>
                  <a:srgbClr val="051F5D"/>
                </a:solidFill>
                <a:latin typeface="Trebuchet MS"/>
                <a:ea typeface="ＭＳ Ｐゴシック"/>
              </a:rPr>
              <a:t> </a:t>
            </a:r>
            <a:r>
              <a:rPr lang="fr-FR" sz="1400" b="1" strike="noStrike" spc="-1">
                <a:solidFill>
                  <a:srgbClr val="051F5D"/>
                </a:solidFill>
                <a:latin typeface="Trebuchet MS"/>
                <a:ea typeface="ＭＳ Ｐゴシック"/>
              </a:rPr>
              <a:t>conseil</a:t>
            </a:r>
            <a:r>
              <a:rPr lang="fr-FR" sz="1400" b="1" strike="noStrike" spc="-46">
                <a:solidFill>
                  <a:srgbClr val="051F5D"/>
                </a:solidFill>
                <a:latin typeface="Trebuchet MS"/>
                <a:ea typeface="ＭＳ Ｐゴシック"/>
              </a:rPr>
              <a:t> </a:t>
            </a:r>
            <a:r>
              <a:rPr lang="fr-FR" sz="1400" b="1" strike="noStrike" spc="-12">
                <a:solidFill>
                  <a:srgbClr val="051F5D"/>
                </a:solidFill>
                <a:latin typeface="Trebuchet MS"/>
                <a:ea typeface="ＭＳ Ｐゴシック"/>
              </a:rPr>
              <a:t>FFVoile</a:t>
            </a:r>
            <a:endParaRPr lang="fr-FR" sz="1400" b="0" strike="noStrike" spc="-1">
              <a:solidFill>
                <a:srgbClr val="000000"/>
              </a:solidFill>
              <a:latin typeface="Arial"/>
            </a:endParaRPr>
          </a:p>
          <a:p>
            <a:pPr defTabSz="914400">
              <a:lnSpc>
                <a:spcPct val="100000"/>
              </a:lnSpc>
              <a:tabLst>
                <a:tab pos="299160" algn="l"/>
              </a:tabLst>
            </a:pPr>
            <a:endParaRPr lang="fr-FR" sz="1400" b="0" strike="noStrike" spc="-1">
              <a:solidFill>
                <a:srgbClr val="000000"/>
              </a:solidFill>
              <a:latin typeface="Arial"/>
            </a:endParaRPr>
          </a:p>
          <a:p>
            <a:pPr defTabSz="914400">
              <a:lnSpc>
                <a:spcPct val="100000"/>
              </a:lnSpc>
              <a:spcBef>
                <a:spcPts val="831"/>
              </a:spcBef>
              <a:tabLst>
                <a:tab pos="299160" algn="l"/>
              </a:tabLst>
            </a:pPr>
            <a:endParaRPr lang="fr-FR" sz="1400" b="0" strike="noStrike" spc="-1">
              <a:solidFill>
                <a:srgbClr val="000000"/>
              </a:solidFill>
              <a:latin typeface="Arial"/>
            </a:endParaRPr>
          </a:p>
          <a:p>
            <a:pPr marL="299160" indent="-286560" defTabSz="914400">
              <a:lnSpc>
                <a:spcPct val="100000"/>
              </a:lnSpc>
              <a:buClr>
                <a:srgbClr val="051F5D"/>
              </a:buClr>
              <a:buFont typeface="Arial MT"/>
              <a:buChar char="•"/>
              <a:tabLst>
                <a:tab pos="299160" algn="l"/>
              </a:tabLst>
            </a:pPr>
            <a:r>
              <a:rPr lang="fr-FR" sz="1400" b="1" strike="noStrike" spc="-1">
                <a:solidFill>
                  <a:srgbClr val="051F5D"/>
                </a:solidFill>
                <a:latin typeface="Trebuchet MS"/>
                <a:ea typeface="ＭＳ Ｐゴシック"/>
              </a:rPr>
              <a:t>Plan</a:t>
            </a:r>
            <a:r>
              <a:rPr lang="fr-FR" sz="1400" b="1" strike="noStrike" spc="-114">
                <a:solidFill>
                  <a:srgbClr val="051F5D"/>
                </a:solidFill>
                <a:latin typeface="Trebuchet MS"/>
                <a:ea typeface="ＭＳ Ｐゴシック"/>
              </a:rPr>
              <a:t> </a:t>
            </a:r>
            <a:r>
              <a:rPr lang="fr-FR" sz="1400" b="1" strike="noStrike" spc="-92">
                <a:solidFill>
                  <a:srgbClr val="051F5D"/>
                </a:solidFill>
                <a:latin typeface="Trebuchet MS"/>
                <a:ea typeface="ＭＳ Ｐゴシック"/>
              </a:rPr>
              <a:t>5000</a:t>
            </a:r>
            <a:r>
              <a:rPr lang="fr-FR" sz="1400" b="1" strike="noStrike" spc="-72">
                <a:solidFill>
                  <a:srgbClr val="051F5D"/>
                </a:solidFill>
                <a:latin typeface="Trebuchet MS"/>
                <a:ea typeface="ＭＳ Ｐゴシック"/>
              </a:rPr>
              <a:t> </a:t>
            </a:r>
            <a:r>
              <a:rPr lang="fr-FR" sz="1400" b="1" strike="noStrike" spc="-12">
                <a:solidFill>
                  <a:srgbClr val="051F5D"/>
                </a:solidFill>
                <a:latin typeface="Trebuchet MS"/>
                <a:ea typeface="ＭＳ Ｐゴシック"/>
              </a:rPr>
              <a:t>équipements</a:t>
            </a:r>
            <a:r>
              <a:rPr lang="fr-FR" sz="1400" b="1" strike="noStrike" spc="-120">
                <a:solidFill>
                  <a:srgbClr val="051F5D"/>
                </a:solidFill>
                <a:latin typeface="Trebuchet MS"/>
                <a:ea typeface="ＭＳ Ｐゴシック"/>
              </a:rPr>
              <a:t> </a:t>
            </a:r>
            <a:r>
              <a:rPr lang="fr-FR" sz="1400" b="1" strike="noStrike" spc="55">
                <a:solidFill>
                  <a:srgbClr val="051F5D"/>
                </a:solidFill>
                <a:latin typeface="Trebuchet MS"/>
                <a:ea typeface="ＭＳ Ｐゴシック"/>
              </a:rPr>
              <a:t>ANS</a:t>
            </a:r>
            <a:r>
              <a:rPr lang="fr-FR" sz="1400" b="1" strike="noStrike" spc="-120">
                <a:solidFill>
                  <a:srgbClr val="051F5D"/>
                </a:solidFill>
                <a:latin typeface="Trebuchet MS"/>
                <a:ea typeface="ＭＳ Ｐゴシック"/>
              </a:rPr>
              <a:t> </a:t>
            </a:r>
            <a:r>
              <a:rPr lang="fr-FR" sz="1400" b="1" strike="noStrike" spc="-100">
                <a:solidFill>
                  <a:srgbClr val="051F5D"/>
                </a:solidFill>
                <a:latin typeface="Trebuchet MS"/>
                <a:ea typeface="ＭＳ Ｐゴシック"/>
              </a:rPr>
              <a:t>:</a:t>
            </a:r>
            <a:r>
              <a:rPr lang="fr-FR" sz="1400" b="1" strike="noStrike" spc="-75">
                <a:solidFill>
                  <a:srgbClr val="051F5D"/>
                </a:solidFill>
                <a:latin typeface="Trebuchet MS"/>
                <a:ea typeface="ＭＳ Ｐゴシック"/>
              </a:rPr>
              <a:t> </a:t>
            </a:r>
            <a:r>
              <a:rPr lang="fr-FR" sz="1400" b="1" strike="noStrike" spc="-1">
                <a:solidFill>
                  <a:srgbClr val="051F5D"/>
                </a:solidFill>
                <a:latin typeface="Trebuchet MS"/>
                <a:ea typeface="ＭＳ Ｐゴシック"/>
              </a:rPr>
              <a:t>écoles</a:t>
            </a:r>
            <a:r>
              <a:rPr lang="fr-FR" sz="1400" b="1" strike="noStrike" spc="-126">
                <a:solidFill>
                  <a:srgbClr val="051F5D"/>
                </a:solidFill>
                <a:latin typeface="Trebuchet MS"/>
                <a:ea typeface="ＭＳ Ｐゴシック"/>
              </a:rPr>
              <a:t> </a:t>
            </a:r>
            <a:r>
              <a:rPr lang="fr-FR" sz="1400" b="1" strike="noStrike" spc="-21">
                <a:solidFill>
                  <a:srgbClr val="051F5D"/>
                </a:solidFill>
                <a:latin typeface="Trebuchet MS"/>
                <a:ea typeface="ＭＳ Ｐゴシック"/>
              </a:rPr>
              <a:t>de</a:t>
            </a:r>
            <a:r>
              <a:rPr lang="fr-FR" sz="1400" b="1" strike="noStrike" spc="-100">
                <a:solidFill>
                  <a:srgbClr val="051F5D"/>
                </a:solidFill>
                <a:latin typeface="Trebuchet MS"/>
                <a:ea typeface="ＭＳ Ｐゴシック"/>
              </a:rPr>
              <a:t> </a:t>
            </a:r>
            <a:r>
              <a:rPr lang="fr-FR" sz="1400" b="1" strike="noStrike" spc="-35">
                <a:solidFill>
                  <a:srgbClr val="051F5D"/>
                </a:solidFill>
                <a:latin typeface="Trebuchet MS"/>
                <a:ea typeface="ＭＳ Ｐゴシック"/>
              </a:rPr>
              <a:t>voile</a:t>
            </a:r>
            <a:r>
              <a:rPr lang="fr-FR" sz="1400" b="1" strike="noStrike" spc="-120">
                <a:solidFill>
                  <a:srgbClr val="051F5D"/>
                </a:solidFill>
                <a:latin typeface="Trebuchet MS"/>
                <a:ea typeface="ＭＳ Ｐゴシック"/>
              </a:rPr>
              <a:t> </a:t>
            </a:r>
            <a:r>
              <a:rPr lang="fr-FR" sz="1400" b="1" strike="noStrike" spc="-32">
                <a:solidFill>
                  <a:srgbClr val="051F5D"/>
                </a:solidFill>
                <a:latin typeface="Trebuchet MS"/>
                <a:ea typeface="ＭＳ Ｐゴシック"/>
              </a:rPr>
              <a:t>itinérantes</a:t>
            </a:r>
            <a:r>
              <a:rPr lang="fr-FR" sz="1400" b="1" strike="noStrike" spc="-120">
                <a:solidFill>
                  <a:srgbClr val="051F5D"/>
                </a:solidFill>
                <a:latin typeface="Trebuchet MS"/>
                <a:ea typeface="ＭＳ Ｐゴシック"/>
              </a:rPr>
              <a:t> </a:t>
            </a:r>
            <a:r>
              <a:rPr lang="fr-FR" sz="1400" b="1" strike="noStrike" spc="-52">
                <a:solidFill>
                  <a:srgbClr val="051F5D"/>
                </a:solidFill>
                <a:latin typeface="Trebuchet MS"/>
                <a:ea typeface="ＭＳ Ｐゴシック"/>
              </a:rPr>
              <a:t>et</a:t>
            </a:r>
            <a:r>
              <a:rPr lang="fr-FR" sz="1400" b="1" strike="noStrike" spc="-106">
                <a:solidFill>
                  <a:srgbClr val="051F5D"/>
                </a:solidFill>
                <a:latin typeface="Trebuchet MS"/>
                <a:ea typeface="ＭＳ Ｐゴシック"/>
              </a:rPr>
              <a:t> </a:t>
            </a:r>
            <a:r>
              <a:rPr lang="fr-FR" sz="1400" b="1" strike="noStrike" spc="-32">
                <a:solidFill>
                  <a:srgbClr val="051F5D"/>
                </a:solidFill>
                <a:latin typeface="Trebuchet MS"/>
                <a:ea typeface="ＭＳ Ｐゴシック"/>
              </a:rPr>
              <a:t>bateaux</a:t>
            </a:r>
            <a:r>
              <a:rPr lang="fr-FR" sz="1400" b="1" strike="noStrike" spc="-114">
                <a:solidFill>
                  <a:srgbClr val="051F5D"/>
                </a:solidFill>
                <a:latin typeface="Trebuchet MS"/>
                <a:ea typeface="ＭＳ Ｐゴシック"/>
              </a:rPr>
              <a:t> </a:t>
            </a:r>
            <a:r>
              <a:rPr lang="fr-FR" sz="1400" b="1" strike="noStrike" spc="-12">
                <a:solidFill>
                  <a:srgbClr val="051F5D"/>
                </a:solidFill>
                <a:latin typeface="Trebuchet MS"/>
                <a:ea typeface="ＭＳ Ｐゴシック"/>
              </a:rPr>
              <a:t>collectifs</a:t>
            </a:r>
            <a:endParaRPr lang="fr-FR" sz="1400" b="0" strike="noStrike" spc="-1">
              <a:solidFill>
                <a:srgbClr val="000000"/>
              </a:solidFill>
              <a:latin typeface="Arial"/>
            </a:endParaRPr>
          </a:p>
        </p:txBody>
      </p:sp>
      <p:pic>
        <p:nvPicPr>
          <p:cNvPr id="157" name="object 6"/>
          <p:cNvPicPr/>
          <p:nvPr/>
        </p:nvPicPr>
        <p:blipFill>
          <a:blip r:embed="rId4"/>
          <a:stretch/>
        </p:blipFill>
        <p:spPr>
          <a:xfrm>
            <a:off x="7268400" y="408240"/>
            <a:ext cx="3654000" cy="959040"/>
          </a:xfrm>
          <a:prstGeom prst="rect">
            <a:avLst/>
          </a:prstGeom>
          <a:ln w="0">
            <a:noFill/>
          </a:ln>
        </p:spPr>
      </p:pic>
      <p:grpSp>
        <p:nvGrpSpPr>
          <p:cNvPr id="158" name="object 7"/>
          <p:cNvGrpSpPr/>
          <p:nvPr/>
        </p:nvGrpSpPr>
        <p:grpSpPr>
          <a:xfrm>
            <a:off x="8477640" y="4545720"/>
            <a:ext cx="1971000" cy="1149840"/>
            <a:chOff x="8477640" y="4545720"/>
            <a:chExt cx="1971000" cy="1149840"/>
          </a:xfrm>
        </p:grpSpPr>
        <p:pic>
          <p:nvPicPr>
            <p:cNvPr id="159" name="object 8"/>
            <p:cNvPicPr/>
            <p:nvPr/>
          </p:nvPicPr>
          <p:blipFill>
            <a:blip r:embed="rId3"/>
            <a:stretch/>
          </p:blipFill>
          <p:spPr>
            <a:xfrm>
              <a:off x="8477640" y="4545720"/>
              <a:ext cx="1971000" cy="1149840"/>
            </a:xfrm>
            <a:prstGeom prst="rect">
              <a:avLst/>
            </a:prstGeom>
            <a:ln w="0">
              <a:noFill/>
            </a:ln>
          </p:spPr>
        </p:pic>
        <p:pic>
          <p:nvPicPr>
            <p:cNvPr id="160" name="object 9"/>
            <p:cNvPicPr/>
            <p:nvPr/>
          </p:nvPicPr>
          <p:blipFill>
            <a:blip r:embed="rId5"/>
            <a:stretch/>
          </p:blipFill>
          <p:spPr>
            <a:xfrm>
              <a:off x="8665200" y="4605120"/>
              <a:ext cx="1560960" cy="842400"/>
            </a:xfrm>
            <a:prstGeom prst="rect">
              <a:avLst/>
            </a:prstGeom>
            <a:ln w="0">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1" name="object 2"/>
          <p:cNvPicPr/>
          <p:nvPr/>
        </p:nvPicPr>
        <p:blipFill>
          <a:blip r:embed="rId2"/>
          <a:stretch/>
        </p:blipFill>
        <p:spPr>
          <a:xfrm>
            <a:off x="0" y="0"/>
            <a:ext cx="6390720" cy="6857280"/>
          </a:xfrm>
          <a:prstGeom prst="rect">
            <a:avLst/>
          </a:prstGeom>
          <a:ln w="0">
            <a:noFill/>
          </a:ln>
        </p:spPr>
      </p:pic>
      <p:sp>
        <p:nvSpPr>
          <p:cNvPr id="162" name="PlaceHolder 1"/>
          <p:cNvSpPr>
            <a:spLocks noGrp="1"/>
          </p:cNvSpPr>
          <p:nvPr>
            <p:ph type="title"/>
          </p:nvPr>
        </p:nvSpPr>
        <p:spPr>
          <a:xfrm>
            <a:off x="688320" y="561600"/>
            <a:ext cx="4925520" cy="1158120"/>
          </a:xfrm>
          <a:prstGeom prst="rect">
            <a:avLst/>
          </a:prstGeom>
          <a:noFill/>
          <a:ln w="0">
            <a:noFill/>
          </a:ln>
        </p:spPr>
        <p:txBody>
          <a:bodyPr lIns="0" tIns="13320" rIns="0" bIns="0" anchor="t">
            <a:noAutofit/>
          </a:bodyPr>
          <a:lstStyle/>
          <a:p>
            <a:pPr marL="12600" indent="0" defTabSz="914400">
              <a:lnSpc>
                <a:spcPct val="100000"/>
              </a:lnSpc>
              <a:spcBef>
                <a:spcPts val="105"/>
              </a:spcBef>
              <a:buNone/>
              <a:tabLst>
                <a:tab pos="0" algn="l"/>
              </a:tabLst>
            </a:pPr>
            <a:r>
              <a:rPr lang="fr-FR" sz="3200" b="1" strike="noStrike" spc="49">
                <a:solidFill>
                  <a:schemeClr val="dk1"/>
                </a:solidFill>
                <a:latin typeface="Trebuchet MS"/>
              </a:rPr>
              <a:t>ACTIONS</a:t>
            </a:r>
            <a:r>
              <a:rPr lang="fr-FR" sz="3200" b="1" strike="noStrike" spc="-327">
                <a:solidFill>
                  <a:schemeClr val="dk1"/>
                </a:solidFill>
                <a:latin typeface="Trebuchet MS"/>
              </a:rPr>
              <a:t> </a:t>
            </a:r>
            <a:r>
              <a:rPr lang="fr-FR" sz="3200" b="1" strike="noStrike" spc="-160">
                <a:solidFill>
                  <a:schemeClr val="dk1"/>
                </a:solidFill>
                <a:latin typeface="Trebuchet MS"/>
              </a:rPr>
              <a:t>2021-</a:t>
            </a:r>
            <a:r>
              <a:rPr lang="fr-FR" sz="3200" b="1" strike="noStrike" spc="-177">
                <a:solidFill>
                  <a:schemeClr val="dk1"/>
                </a:solidFill>
                <a:latin typeface="Trebuchet MS"/>
              </a:rPr>
              <a:t>2024</a:t>
            </a:r>
            <a:r>
              <a:rPr lang="fr-FR" sz="3200" b="1" strike="noStrike" spc="-301">
                <a:solidFill>
                  <a:schemeClr val="dk1"/>
                </a:solidFill>
                <a:latin typeface="Trebuchet MS"/>
              </a:rPr>
              <a:t> </a:t>
            </a:r>
            <a:r>
              <a:rPr lang="fr-FR" sz="3200" b="1" strike="noStrike" spc="-177">
                <a:solidFill>
                  <a:schemeClr val="dk1"/>
                </a:solidFill>
                <a:latin typeface="Trebuchet MS"/>
              </a:rPr>
              <a:t>+</a:t>
            </a:r>
            <a:r>
              <a:rPr lang="fr-FR" sz="3200" b="1" strike="noStrike" spc="-287">
                <a:solidFill>
                  <a:schemeClr val="dk1"/>
                </a:solidFill>
                <a:latin typeface="Trebuchet MS"/>
              </a:rPr>
              <a:t> </a:t>
            </a:r>
            <a:r>
              <a:rPr lang="fr-FR" sz="3200" b="1" strike="noStrike" spc="-126">
                <a:solidFill>
                  <a:schemeClr val="dk1"/>
                </a:solidFill>
                <a:latin typeface="Trebuchet MS"/>
              </a:rPr>
              <a:t>2025</a:t>
            </a:r>
            <a:endParaRPr lang="fr-FR" sz="3200" b="0" strike="noStrike" spc="-1">
              <a:solidFill>
                <a:schemeClr val="dk1"/>
              </a:solidFill>
              <a:latin typeface="Calibri"/>
            </a:endParaRPr>
          </a:p>
        </p:txBody>
      </p:sp>
      <p:grpSp>
        <p:nvGrpSpPr>
          <p:cNvPr id="163" name="object 4"/>
          <p:cNvGrpSpPr/>
          <p:nvPr/>
        </p:nvGrpSpPr>
        <p:grpSpPr>
          <a:xfrm>
            <a:off x="8224920" y="3521880"/>
            <a:ext cx="2406600" cy="1212120"/>
            <a:chOff x="8224920" y="3521880"/>
            <a:chExt cx="2406600" cy="1212120"/>
          </a:xfrm>
        </p:grpSpPr>
        <p:pic>
          <p:nvPicPr>
            <p:cNvPr id="164" name="object 5"/>
            <p:cNvPicPr/>
            <p:nvPr/>
          </p:nvPicPr>
          <p:blipFill>
            <a:blip r:embed="rId3"/>
            <a:stretch/>
          </p:blipFill>
          <p:spPr>
            <a:xfrm>
              <a:off x="8224920" y="3521880"/>
              <a:ext cx="2406600" cy="1212120"/>
            </a:xfrm>
            <a:prstGeom prst="rect">
              <a:avLst/>
            </a:prstGeom>
            <a:ln w="0">
              <a:noFill/>
            </a:ln>
          </p:spPr>
        </p:pic>
        <p:pic>
          <p:nvPicPr>
            <p:cNvPr id="165" name="object 6"/>
            <p:cNvPicPr/>
            <p:nvPr/>
          </p:nvPicPr>
          <p:blipFill>
            <a:blip r:embed="rId4"/>
            <a:stretch/>
          </p:blipFill>
          <p:spPr>
            <a:xfrm>
              <a:off x="8475840" y="3563280"/>
              <a:ext cx="1775880" cy="857520"/>
            </a:xfrm>
            <a:prstGeom prst="rect">
              <a:avLst/>
            </a:prstGeom>
            <a:ln w="0">
              <a:noFill/>
            </a:ln>
          </p:spPr>
        </p:pic>
      </p:grpSp>
      <p:sp>
        <p:nvSpPr>
          <p:cNvPr id="166" name="PlaceHolder 2"/>
          <p:cNvSpPr>
            <a:spLocks noGrp="1"/>
          </p:cNvSpPr>
          <p:nvPr>
            <p:ph/>
          </p:nvPr>
        </p:nvSpPr>
        <p:spPr>
          <a:xfrm>
            <a:off x="1494360" y="2049840"/>
            <a:ext cx="6151320" cy="3900240"/>
          </a:xfrm>
          <a:prstGeom prst="rect">
            <a:avLst/>
          </a:prstGeom>
          <a:noFill/>
          <a:ln w="0">
            <a:noFill/>
          </a:ln>
        </p:spPr>
        <p:txBody>
          <a:bodyPr lIns="0" tIns="13320" rIns="0" bIns="0" anchor="t">
            <a:noAutofit/>
          </a:bodyPr>
          <a:lstStyle/>
          <a:p>
            <a:pPr marL="299160" indent="-286560" defTabSz="914400">
              <a:lnSpc>
                <a:spcPct val="100000"/>
              </a:lnSpc>
              <a:spcBef>
                <a:spcPts val="105"/>
              </a:spcBef>
              <a:buClr>
                <a:srgbClr val="051F5D"/>
              </a:buClr>
              <a:buFont typeface="Arial MT"/>
              <a:buChar char="•"/>
              <a:tabLst>
                <a:tab pos="299160" algn="l"/>
              </a:tabLst>
            </a:pPr>
            <a:r>
              <a:rPr lang="fr-FR" sz="1400" b="1" strike="noStrike" spc="-12">
                <a:solidFill>
                  <a:srgbClr val="051F5D"/>
                </a:solidFill>
                <a:latin typeface="Trebuchet MS"/>
              </a:rPr>
              <a:t>Dématérialisation</a:t>
            </a:r>
            <a:r>
              <a:rPr lang="fr-FR" sz="1400" b="1" strike="noStrike" spc="-131">
                <a:solidFill>
                  <a:srgbClr val="051F5D"/>
                </a:solidFill>
                <a:latin typeface="Trebuchet MS"/>
              </a:rPr>
              <a:t> </a:t>
            </a:r>
            <a:r>
              <a:rPr lang="fr-FR" sz="1400" b="1" strike="noStrike" spc="-55">
                <a:solidFill>
                  <a:srgbClr val="051F5D"/>
                </a:solidFill>
                <a:latin typeface="Trebuchet MS"/>
              </a:rPr>
              <a:t>livret</a:t>
            </a:r>
            <a:r>
              <a:rPr lang="fr-FR" sz="1400" b="1" strike="noStrike" spc="-106">
                <a:solidFill>
                  <a:srgbClr val="051F5D"/>
                </a:solidFill>
                <a:latin typeface="Trebuchet MS"/>
              </a:rPr>
              <a:t> </a:t>
            </a:r>
            <a:r>
              <a:rPr lang="fr-FR" sz="1400" b="1" strike="noStrike" spc="-12">
                <a:solidFill>
                  <a:srgbClr val="051F5D"/>
                </a:solidFill>
                <a:latin typeface="Trebuchet MS"/>
              </a:rPr>
              <a:t>de</a:t>
            </a:r>
            <a:r>
              <a:rPr lang="fr-FR" sz="1400" b="1" strike="noStrike" spc="-106">
                <a:solidFill>
                  <a:srgbClr val="051F5D"/>
                </a:solidFill>
                <a:latin typeface="Trebuchet MS"/>
              </a:rPr>
              <a:t> </a:t>
            </a:r>
            <a:r>
              <a:rPr lang="fr-FR" sz="1400" b="1" strike="noStrike" spc="-12">
                <a:solidFill>
                  <a:srgbClr val="051F5D"/>
                </a:solidFill>
                <a:latin typeface="Trebuchet MS"/>
              </a:rPr>
              <a:t>certification</a:t>
            </a:r>
            <a:endParaRPr lang="fr-FR" sz="1400" b="0" strike="noStrike" spc="-1">
              <a:solidFill>
                <a:schemeClr val="dk1"/>
              </a:solidFill>
              <a:latin typeface="Calibri"/>
            </a:endParaRPr>
          </a:p>
          <a:p>
            <a:pPr marL="299160" indent="-286560" defTabSz="914400">
              <a:lnSpc>
                <a:spcPct val="100000"/>
              </a:lnSpc>
              <a:spcBef>
                <a:spcPts val="1199"/>
              </a:spcBef>
              <a:buClr>
                <a:srgbClr val="051F5D"/>
              </a:buClr>
              <a:buFont typeface="Arial MT"/>
              <a:buChar char="•"/>
              <a:tabLst>
                <a:tab pos="299160" algn="l"/>
              </a:tabLst>
            </a:pPr>
            <a:r>
              <a:rPr lang="fr-FR" sz="1400" b="1" strike="noStrike" spc="-26">
                <a:solidFill>
                  <a:srgbClr val="051F5D"/>
                </a:solidFill>
                <a:latin typeface="Trebuchet MS"/>
              </a:rPr>
              <a:t>Plateforme</a:t>
            </a:r>
            <a:r>
              <a:rPr lang="fr-FR" sz="1400" b="1" strike="noStrike" spc="-126">
                <a:solidFill>
                  <a:srgbClr val="051F5D"/>
                </a:solidFill>
                <a:latin typeface="Trebuchet MS"/>
              </a:rPr>
              <a:t> </a:t>
            </a:r>
            <a:r>
              <a:rPr lang="fr-FR" sz="1400" b="1" strike="noStrike" spc="-12">
                <a:solidFill>
                  <a:srgbClr val="051F5D"/>
                </a:solidFill>
                <a:latin typeface="Trebuchet MS"/>
              </a:rPr>
              <a:t>Destination</a:t>
            </a:r>
            <a:r>
              <a:rPr lang="fr-FR" sz="1400" b="1" strike="noStrike" spc="-106">
                <a:solidFill>
                  <a:srgbClr val="051F5D"/>
                </a:solidFill>
                <a:latin typeface="Trebuchet MS"/>
              </a:rPr>
              <a:t> </a:t>
            </a:r>
            <a:r>
              <a:rPr lang="fr-FR" sz="1400" b="1" strike="noStrike" spc="-35">
                <a:solidFill>
                  <a:srgbClr val="051F5D"/>
                </a:solidFill>
                <a:latin typeface="Trebuchet MS"/>
              </a:rPr>
              <a:t>Voile</a:t>
            </a:r>
            <a:r>
              <a:rPr lang="fr-FR" sz="1400" b="1" strike="noStrike" spc="-120">
                <a:solidFill>
                  <a:srgbClr val="051F5D"/>
                </a:solidFill>
                <a:latin typeface="Trebuchet MS"/>
              </a:rPr>
              <a:t> </a:t>
            </a:r>
            <a:r>
              <a:rPr lang="fr-FR" sz="1400" b="1" strike="noStrike" spc="-216">
                <a:solidFill>
                  <a:srgbClr val="051F5D"/>
                </a:solidFill>
                <a:latin typeface="Trebuchet MS"/>
              </a:rPr>
              <a:t>»</a:t>
            </a:r>
            <a:r>
              <a:rPr lang="fr-FR" sz="1400" b="1" strike="noStrike" spc="-92">
                <a:solidFill>
                  <a:srgbClr val="051F5D"/>
                </a:solidFill>
                <a:latin typeface="Trebuchet MS"/>
              </a:rPr>
              <a:t> </a:t>
            </a:r>
            <a:r>
              <a:rPr lang="fr-FR" sz="1400" b="1" strike="noStrike" spc="-35">
                <a:solidFill>
                  <a:srgbClr val="051F5D"/>
                </a:solidFill>
                <a:latin typeface="Trebuchet MS"/>
              </a:rPr>
              <a:t>by</a:t>
            </a:r>
            <a:r>
              <a:rPr lang="fr-FR" sz="1400" b="1" strike="noStrike" spc="-100">
                <a:solidFill>
                  <a:srgbClr val="051F5D"/>
                </a:solidFill>
                <a:latin typeface="Trebuchet MS"/>
              </a:rPr>
              <a:t> </a:t>
            </a:r>
            <a:r>
              <a:rPr lang="fr-FR" sz="1400" b="1" strike="noStrike" spc="-46">
                <a:solidFill>
                  <a:srgbClr val="051F5D"/>
                </a:solidFill>
                <a:latin typeface="Trebuchet MS"/>
              </a:rPr>
              <a:t>FFVoile</a:t>
            </a:r>
            <a:r>
              <a:rPr lang="fr-FR" sz="1400" b="1" strike="noStrike" spc="-137">
                <a:solidFill>
                  <a:srgbClr val="051F5D"/>
                </a:solidFill>
                <a:latin typeface="Trebuchet MS"/>
              </a:rPr>
              <a:t> </a:t>
            </a:r>
            <a:r>
              <a:rPr lang="fr-FR" sz="1400" b="1" strike="noStrike" spc="-111">
                <a:solidFill>
                  <a:srgbClr val="051F5D"/>
                </a:solidFill>
                <a:latin typeface="Trebuchet MS"/>
              </a:rPr>
              <a:t>(</a:t>
            </a:r>
            <a:r>
              <a:rPr lang="fr-FR" sz="1400" b="1" strike="noStrike" spc="-86">
                <a:solidFill>
                  <a:srgbClr val="051F5D"/>
                </a:solidFill>
                <a:latin typeface="Trebuchet MS"/>
              </a:rPr>
              <a:t> </a:t>
            </a:r>
            <a:r>
              <a:rPr lang="fr-FR" sz="1400" b="1" strike="noStrike" spc="-1">
                <a:solidFill>
                  <a:srgbClr val="051F5D"/>
                </a:solidFill>
                <a:latin typeface="Trebuchet MS"/>
              </a:rPr>
              <a:t>AMI</a:t>
            </a:r>
            <a:r>
              <a:rPr lang="fr-FR" sz="1400" b="1" strike="noStrike" spc="-111">
                <a:solidFill>
                  <a:srgbClr val="051F5D"/>
                </a:solidFill>
                <a:latin typeface="Trebuchet MS"/>
              </a:rPr>
              <a:t> </a:t>
            </a:r>
            <a:r>
              <a:rPr lang="fr-FR" sz="1400" b="1" strike="noStrike" spc="-35">
                <a:solidFill>
                  <a:srgbClr val="051F5D"/>
                </a:solidFill>
                <a:latin typeface="Trebuchet MS"/>
              </a:rPr>
              <a:t>Atout</a:t>
            </a:r>
            <a:r>
              <a:rPr lang="fr-FR" sz="1400" b="1" strike="noStrike" spc="-131">
                <a:solidFill>
                  <a:srgbClr val="051F5D"/>
                </a:solidFill>
                <a:latin typeface="Trebuchet MS"/>
              </a:rPr>
              <a:t> </a:t>
            </a:r>
            <a:r>
              <a:rPr lang="fr-FR" sz="1400" b="1" strike="noStrike" spc="-12">
                <a:solidFill>
                  <a:srgbClr val="051F5D"/>
                </a:solidFill>
                <a:latin typeface="Trebuchet MS"/>
              </a:rPr>
              <a:t>France)</a:t>
            </a:r>
            <a:endParaRPr lang="fr-FR" sz="1400" b="0" strike="noStrike" spc="-1">
              <a:solidFill>
                <a:schemeClr val="dk1"/>
              </a:solidFill>
              <a:latin typeface="Calibri"/>
            </a:endParaRPr>
          </a:p>
          <a:p>
            <a:pPr marL="299160" indent="-286920" defTabSz="914400">
              <a:lnSpc>
                <a:spcPct val="100000"/>
              </a:lnSpc>
              <a:spcBef>
                <a:spcPts val="1199"/>
              </a:spcBef>
              <a:buClr>
                <a:srgbClr val="051F5D"/>
              </a:buClr>
              <a:buFont typeface="Arial MT"/>
              <a:buChar char="•"/>
              <a:tabLst>
                <a:tab pos="299160" algn="l"/>
              </a:tabLst>
            </a:pPr>
            <a:r>
              <a:rPr lang="fr-FR" sz="1400" b="1" strike="noStrike" spc="-12">
                <a:solidFill>
                  <a:srgbClr val="051F5D"/>
                </a:solidFill>
                <a:latin typeface="Trebuchet MS"/>
              </a:rPr>
              <a:t>Développement</a:t>
            </a:r>
            <a:r>
              <a:rPr lang="fr-FR" sz="1400" b="1" strike="noStrike" spc="-151">
                <a:solidFill>
                  <a:srgbClr val="051F5D"/>
                </a:solidFill>
                <a:latin typeface="Trebuchet MS"/>
              </a:rPr>
              <a:t> </a:t>
            </a:r>
            <a:r>
              <a:rPr lang="fr-FR" sz="1400" b="1" strike="noStrike" spc="-1">
                <a:solidFill>
                  <a:srgbClr val="051F5D"/>
                </a:solidFill>
                <a:latin typeface="Trebuchet MS"/>
              </a:rPr>
              <a:t>solution</a:t>
            </a:r>
            <a:r>
              <a:rPr lang="fr-FR" sz="1400" b="1" strike="noStrike" spc="-120">
                <a:solidFill>
                  <a:srgbClr val="051F5D"/>
                </a:solidFill>
                <a:latin typeface="Trebuchet MS"/>
              </a:rPr>
              <a:t> </a:t>
            </a:r>
            <a:r>
              <a:rPr lang="fr-FR" sz="1400" b="1" strike="noStrike" spc="-26">
                <a:solidFill>
                  <a:srgbClr val="051F5D"/>
                </a:solidFill>
                <a:latin typeface="Trebuchet MS"/>
              </a:rPr>
              <a:t>en</a:t>
            </a:r>
            <a:r>
              <a:rPr lang="fr-FR" sz="1400" b="1" strike="noStrike" spc="-114">
                <a:solidFill>
                  <a:srgbClr val="051F5D"/>
                </a:solidFill>
                <a:latin typeface="Trebuchet MS"/>
              </a:rPr>
              <a:t> </a:t>
            </a:r>
            <a:r>
              <a:rPr lang="fr-FR" sz="1400" b="1" strike="noStrike" spc="-21">
                <a:solidFill>
                  <a:srgbClr val="051F5D"/>
                </a:solidFill>
                <a:latin typeface="Trebuchet MS"/>
              </a:rPr>
              <a:t>ligne</a:t>
            </a:r>
            <a:r>
              <a:rPr lang="fr-FR" sz="1400" b="1" strike="noStrike" spc="-131">
                <a:solidFill>
                  <a:srgbClr val="051F5D"/>
                </a:solidFill>
                <a:latin typeface="Trebuchet MS"/>
              </a:rPr>
              <a:t> </a:t>
            </a:r>
            <a:r>
              <a:rPr lang="fr-FR" sz="1400" b="1" strike="noStrike" spc="-12">
                <a:solidFill>
                  <a:srgbClr val="051F5D"/>
                </a:solidFill>
                <a:latin typeface="Trebuchet MS"/>
              </a:rPr>
              <a:t>de</a:t>
            </a:r>
            <a:r>
              <a:rPr lang="fr-FR" sz="1400" b="1" strike="noStrike" spc="-114">
                <a:solidFill>
                  <a:srgbClr val="051F5D"/>
                </a:solidFill>
                <a:latin typeface="Trebuchet MS"/>
              </a:rPr>
              <a:t> </a:t>
            </a:r>
            <a:r>
              <a:rPr lang="fr-FR" sz="1400" b="1" strike="noStrike" spc="-12">
                <a:solidFill>
                  <a:srgbClr val="051F5D"/>
                </a:solidFill>
                <a:latin typeface="Trebuchet MS"/>
              </a:rPr>
              <a:t>prise</a:t>
            </a:r>
            <a:r>
              <a:rPr lang="fr-FR" sz="1400" b="1" strike="noStrike" spc="-120">
                <a:solidFill>
                  <a:srgbClr val="051F5D"/>
                </a:solidFill>
                <a:latin typeface="Trebuchet MS"/>
              </a:rPr>
              <a:t> </a:t>
            </a:r>
            <a:r>
              <a:rPr lang="fr-FR" sz="1400" b="1" strike="noStrike" spc="-12">
                <a:solidFill>
                  <a:srgbClr val="051F5D"/>
                </a:solidFill>
                <a:latin typeface="Trebuchet MS"/>
              </a:rPr>
              <a:t>de</a:t>
            </a:r>
            <a:r>
              <a:rPr lang="fr-FR" sz="1400" b="1" strike="noStrike" spc="-111">
                <a:solidFill>
                  <a:srgbClr val="051F5D"/>
                </a:solidFill>
                <a:latin typeface="Trebuchet MS"/>
              </a:rPr>
              <a:t> </a:t>
            </a:r>
            <a:r>
              <a:rPr lang="fr-FR" sz="1400" b="1" strike="noStrike" spc="-1">
                <a:solidFill>
                  <a:srgbClr val="051F5D"/>
                </a:solidFill>
                <a:latin typeface="Trebuchet MS"/>
              </a:rPr>
              <a:t>Passeport</a:t>
            </a:r>
            <a:r>
              <a:rPr lang="fr-FR" sz="1400" b="1" strike="noStrike" spc="-114">
                <a:solidFill>
                  <a:srgbClr val="051F5D"/>
                </a:solidFill>
                <a:latin typeface="Trebuchet MS"/>
              </a:rPr>
              <a:t> </a:t>
            </a:r>
            <a:r>
              <a:rPr lang="fr-FR" sz="1400" b="1" strike="noStrike" spc="-46">
                <a:solidFill>
                  <a:srgbClr val="051F5D"/>
                </a:solidFill>
                <a:latin typeface="Trebuchet MS"/>
              </a:rPr>
              <a:t>FFVoile</a:t>
            </a:r>
            <a:r>
              <a:rPr lang="fr-FR" sz="1400" b="1" strike="noStrike" spc="-151">
                <a:solidFill>
                  <a:srgbClr val="051F5D"/>
                </a:solidFill>
                <a:latin typeface="Trebuchet MS"/>
              </a:rPr>
              <a:t> </a:t>
            </a:r>
            <a:r>
              <a:rPr lang="fr-FR" sz="1400" b="1" strike="noStrike" spc="-26">
                <a:solidFill>
                  <a:srgbClr val="051F5D"/>
                </a:solidFill>
                <a:latin typeface="Trebuchet MS"/>
              </a:rPr>
              <a:t>par</a:t>
            </a:r>
            <a:r>
              <a:rPr lang="fr-FR" sz="1400" b="1" strike="noStrike" spc="-120">
                <a:solidFill>
                  <a:srgbClr val="051F5D"/>
                </a:solidFill>
                <a:latin typeface="Trebuchet MS"/>
              </a:rPr>
              <a:t> </a:t>
            </a:r>
            <a:r>
              <a:rPr lang="fr-FR" sz="1400" b="1" strike="noStrike" spc="-26">
                <a:solidFill>
                  <a:srgbClr val="051F5D"/>
                </a:solidFill>
                <a:latin typeface="Trebuchet MS"/>
              </a:rPr>
              <a:t>les </a:t>
            </a:r>
            <a:r>
              <a:rPr lang="fr-FR" sz="1400" b="1" strike="noStrike" spc="-1">
                <a:solidFill>
                  <a:srgbClr val="051F5D"/>
                </a:solidFill>
                <a:latin typeface="Trebuchet MS"/>
              </a:rPr>
              <a:t>plaisanciers</a:t>
            </a:r>
            <a:r>
              <a:rPr lang="fr-FR" sz="1400" b="1" strike="noStrike" spc="-111">
                <a:solidFill>
                  <a:srgbClr val="051F5D"/>
                </a:solidFill>
                <a:latin typeface="Trebuchet MS"/>
              </a:rPr>
              <a:t> </a:t>
            </a:r>
            <a:r>
              <a:rPr lang="fr-FR" sz="1400" b="1" strike="noStrike" spc="-52">
                <a:solidFill>
                  <a:srgbClr val="051F5D"/>
                </a:solidFill>
                <a:latin typeface="Trebuchet MS"/>
              </a:rPr>
              <a:t>et</a:t>
            </a:r>
            <a:r>
              <a:rPr lang="fr-FR" sz="1400" b="1" strike="noStrike" spc="-80">
                <a:solidFill>
                  <a:srgbClr val="051F5D"/>
                </a:solidFill>
                <a:latin typeface="Trebuchet MS"/>
              </a:rPr>
              <a:t> </a:t>
            </a:r>
            <a:r>
              <a:rPr lang="fr-FR" sz="1400" b="1" strike="noStrike" spc="-1">
                <a:solidFill>
                  <a:srgbClr val="051F5D"/>
                </a:solidFill>
                <a:latin typeface="Trebuchet MS"/>
              </a:rPr>
              <a:t>les</a:t>
            </a:r>
            <a:r>
              <a:rPr lang="fr-FR" sz="1400" b="1" strike="noStrike" spc="-80">
                <a:solidFill>
                  <a:srgbClr val="051F5D"/>
                </a:solidFill>
                <a:latin typeface="Trebuchet MS"/>
              </a:rPr>
              <a:t> </a:t>
            </a:r>
            <a:r>
              <a:rPr lang="fr-FR" sz="1400" b="1" strike="noStrike" spc="-21">
                <a:solidFill>
                  <a:srgbClr val="051F5D"/>
                </a:solidFill>
                <a:latin typeface="Trebuchet MS"/>
              </a:rPr>
              <a:t>pratiquants</a:t>
            </a:r>
            <a:r>
              <a:rPr lang="fr-FR" sz="1400" b="1" strike="noStrike" spc="-120">
                <a:solidFill>
                  <a:srgbClr val="051F5D"/>
                </a:solidFill>
                <a:latin typeface="Trebuchet MS"/>
              </a:rPr>
              <a:t> </a:t>
            </a:r>
            <a:r>
              <a:rPr lang="fr-FR" sz="1400" b="1" strike="noStrike" spc="-12">
                <a:solidFill>
                  <a:srgbClr val="051F5D"/>
                </a:solidFill>
                <a:latin typeface="Trebuchet MS"/>
              </a:rPr>
              <a:t>de</a:t>
            </a:r>
            <a:r>
              <a:rPr lang="fr-FR" sz="1400" b="1" strike="noStrike" spc="-66">
                <a:solidFill>
                  <a:srgbClr val="051F5D"/>
                </a:solidFill>
                <a:latin typeface="Trebuchet MS"/>
              </a:rPr>
              <a:t> </a:t>
            </a:r>
            <a:r>
              <a:rPr lang="fr-FR" sz="1400" b="1" strike="noStrike" spc="-12">
                <a:solidFill>
                  <a:srgbClr val="051F5D"/>
                </a:solidFill>
                <a:latin typeface="Trebuchet MS"/>
              </a:rPr>
              <a:t>KIteboard</a:t>
            </a:r>
            <a:endParaRPr lang="fr-FR" sz="1400" b="0" strike="noStrike" spc="-1">
              <a:solidFill>
                <a:schemeClr val="dk1"/>
              </a:solidFill>
              <a:latin typeface="Calibri"/>
            </a:endParaRPr>
          </a:p>
          <a:p>
            <a:pPr marL="299160" indent="-286560" defTabSz="914400">
              <a:lnSpc>
                <a:spcPct val="100000"/>
              </a:lnSpc>
              <a:spcBef>
                <a:spcPts val="1199"/>
              </a:spcBef>
              <a:buClr>
                <a:srgbClr val="051F5D"/>
              </a:buClr>
              <a:buFont typeface="Arial MT"/>
              <a:buChar char="•"/>
              <a:tabLst>
                <a:tab pos="299160" algn="l"/>
              </a:tabLst>
            </a:pPr>
            <a:r>
              <a:rPr lang="fr-FR" sz="1400" b="1" strike="noStrike" spc="-12">
                <a:solidFill>
                  <a:srgbClr val="051F5D"/>
                </a:solidFill>
                <a:latin typeface="Trebuchet MS"/>
              </a:rPr>
              <a:t>Dématérialisation</a:t>
            </a:r>
            <a:r>
              <a:rPr lang="fr-FR" sz="1400" b="1" strike="noStrike" spc="-126">
                <a:solidFill>
                  <a:srgbClr val="051F5D"/>
                </a:solidFill>
                <a:latin typeface="Trebuchet MS"/>
              </a:rPr>
              <a:t> </a:t>
            </a:r>
            <a:r>
              <a:rPr lang="fr-FR" sz="1400" b="1" strike="noStrike" spc="-1">
                <a:solidFill>
                  <a:srgbClr val="051F5D"/>
                </a:solidFill>
                <a:latin typeface="Trebuchet MS"/>
              </a:rPr>
              <a:t>des</a:t>
            </a:r>
            <a:r>
              <a:rPr lang="fr-FR" sz="1400" b="1" strike="noStrike" spc="-92">
                <a:solidFill>
                  <a:srgbClr val="051F5D"/>
                </a:solidFill>
                <a:latin typeface="Trebuchet MS"/>
              </a:rPr>
              <a:t> </a:t>
            </a:r>
            <a:r>
              <a:rPr lang="fr-FR" sz="1400" b="1" strike="noStrike" spc="-12">
                <a:solidFill>
                  <a:srgbClr val="051F5D"/>
                </a:solidFill>
                <a:latin typeface="Trebuchet MS"/>
              </a:rPr>
              <a:t>contrats</a:t>
            </a:r>
            <a:r>
              <a:rPr lang="fr-FR" sz="1400" b="1" strike="noStrike" spc="-126">
                <a:solidFill>
                  <a:srgbClr val="051F5D"/>
                </a:solidFill>
                <a:latin typeface="Trebuchet MS"/>
              </a:rPr>
              <a:t> </a:t>
            </a:r>
            <a:r>
              <a:rPr lang="fr-FR" sz="1400" b="1" strike="noStrike" spc="-12">
                <a:solidFill>
                  <a:srgbClr val="051F5D"/>
                </a:solidFill>
                <a:latin typeface="Trebuchet MS"/>
              </a:rPr>
              <a:t>de</a:t>
            </a:r>
            <a:r>
              <a:rPr lang="fr-FR" sz="1400" b="1" strike="noStrike" spc="-86">
                <a:solidFill>
                  <a:srgbClr val="051F5D"/>
                </a:solidFill>
                <a:latin typeface="Trebuchet MS"/>
              </a:rPr>
              <a:t> </a:t>
            </a:r>
            <a:r>
              <a:rPr lang="fr-FR" sz="1400" b="1" strike="noStrike" spc="-12">
                <a:solidFill>
                  <a:srgbClr val="051F5D"/>
                </a:solidFill>
                <a:latin typeface="Trebuchet MS"/>
              </a:rPr>
              <a:t>location</a:t>
            </a:r>
            <a:r>
              <a:rPr lang="fr-FR" sz="1400" b="1" strike="noStrike" spc="-120">
                <a:solidFill>
                  <a:srgbClr val="051F5D"/>
                </a:solidFill>
                <a:latin typeface="Trebuchet MS"/>
              </a:rPr>
              <a:t> </a:t>
            </a:r>
            <a:r>
              <a:rPr lang="fr-FR" sz="1400" b="1" strike="noStrike" spc="-35">
                <a:solidFill>
                  <a:srgbClr val="051F5D"/>
                </a:solidFill>
                <a:latin typeface="Trebuchet MS"/>
              </a:rPr>
              <a:t>Point</a:t>
            </a:r>
            <a:r>
              <a:rPr lang="fr-FR" sz="1400" b="1" strike="noStrike" spc="-80">
                <a:solidFill>
                  <a:srgbClr val="051F5D"/>
                </a:solidFill>
                <a:latin typeface="Trebuchet MS"/>
              </a:rPr>
              <a:t> </a:t>
            </a:r>
            <a:r>
              <a:rPr lang="fr-FR" sz="1400" b="1" strike="noStrike" spc="-12">
                <a:solidFill>
                  <a:srgbClr val="051F5D"/>
                </a:solidFill>
                <a:latin typeface="Trebuchet MS"/>
              </a:rPr>
              <a:t>location</a:t>
            </a:r>
            <a:r>
              <a:rPr lang="fr-FR" sz="1400" b="1" strike="noStrike" spc="-120">
                <a:solidFill>
                  <a:srgbClr val="051F5D"/>
                </a:solidFill>
                <a:latin typeface="Trebuchet MS"/>
              </a:rPr>
              <a:t> </a:t>
            </a:r>
            <a:r>
              <a:rPr lang="fr-FR" sz="1400" b="1" strike="noStrike" spc="-12">
                <a:solidFill>
                  <a:srgbClr val="051F5D"/>
                </a:solidFill>
                <a:latin typeface="Trebuchet MS"/>
              </a:rPr>
              <a:t>FFVoile</a:t>
            </a:r>
            <a:endParaRPr lang="fr-FR" sz="1400" b="0" strike="noStrike" spc="-1">
              <a:solidFill>
                <a:schemeClr val="dk1"/>
              </a:solidFill>
              <a:latin typeface="Calibri"/>
            </a:endParaRPr>
          </a:p>
          <a:p>
            <a:pPr marL="299160" indent="-286560" defTabSz="914400">
              <a:lnSpc>
                <a:spcPct val="100000"/>
              </a:lnSpc>
              <a:spcBef>
                <a:spcPts val="1199"/>
              </a:spcBef>
              <a:buClr>
                <a:srgbClr val="051F5D"/>
              </a:buClr>
              <a:buFont typeface="Arial MT"/>
              <a:buChar char="•"/>
              <a:tabLst>
                <a:tab pos="299160" algn="l"/>
              </a:tabLst>
            </a:pPr>
            <a:r>
              <a:rPr lang="fr-FR" sz="1400" b="1" strike="noStrike" spc="-12">
                <a:solidFill>
                  <a:srgbClr val="051F5D"/>
                </a:solidFill>
                <a:latin typeface="Trebuchet MS"/>
              </a:rPr>
              <a:t>Déploiement</a:t>
            </a:r>
            <a:r>
              <a:rPr lang="fr-FR" sz="1400" b="1" strike="noStrike" spc="-140">
                <a:solidFill>
                  <a:srgbClr val="051F5D"/>
                </a:solidFill>
                <a:latin typeface="Trebuchet MS"/>
              </a:rPr>
              <a:t> </a:t>
            </a:r>
            <a:r>
              <a:rPr lang="fr-FR" sz="1400" b="1" strike="noStrike" spc="-12">
                <a:solidFill>
                  <a:srgbClr val="051F5D"/>
                </a:solidFill>
                <a:latin typeface="Trebuchet MS"/>
              </a:rPr>
              <a:t>du</a:t>
            </a:r>
            <a:r>
              <a:rPr lang="fr-FR" sz="1400" b="1" strike="noStrike" spc="-114">
                <a:solidFill>
                  <a:srgbClr val="051F5D"/>
                </a:solidFill>
                <a:latin typeface="Trebuchet MS"/>
              </a:rPr>
              <a:t> </a:t>
            </a:r>
            <a:r>
              <a:rPr lang="fr-FR" sz="1400" b="1" strike="noStrike" spc="-21">
                <a:solidFill>
                  <a:srgbClr val="051F5D"/>
                </a:solidFill>
                <a:latin typeface="Trebuchet MS"/>
              </a:rPr>
              <a:t>programme</a:t>
            </a:r>
            <a:r>
              <a:rPr lang="fr-FR" sz="1400" b="1" strike="noStrike" spc="-140">
                <a:solidFill>
                  <a:srgbClr val="051F5D"/>
                </a:solidFill>
                <a:latin typeface="Trebuchet MS"/>
              </a:rPr>
              <a:t> </a:t>
            </a:r>
            <a:r>
              <a:rPr lang="fr-FR" sz="1400" b="1" strike="noStrike" spc="-32">
                <a:solidFill>
                  <a:srgbClr val="051F5D"/>
                </a:solidFill>
                <a:latin typeface="Trebuchet MS"/>
              </a:rPr>
              <a:t>voile</a:t>
            </a:r>
            <a:r>
              <a:rPr lang="fr-FR" sz="1400" b="1" strike="noStrike" spc="-126">
                <a:solidFill>
                  <a:srgbClr val="051F5D"/>
                </a:solidFill>
                <a:latin typeface="Trebuchet MS"/>
              </a:rPr>
              <a:t> </a:t>
            </a:r>
            <a:r>
              <a:rPr lang="fr-FR" sz="1400" b="1" strike="noStrike" spc="-12">
                <a:solidFill>
                  <a:srgbClr val="051F5D"/>
                </a:solidFill>
                <a:latin typeface="Trebuchet MS"/>
              </a:rPr>
              <a:t>virtuelle</a:t>
            </a:r>
            <a:endParaRPr lang="fr-FR" sz="1400" b="0" strike="noStrike" spc="-1">
              <a:solidFill>
                <a:schemeClr val="dk1"/>
              </a:solidFill>
              <a:latin typeface="Calibri"/>
            </a:endParaRPr>
          </a:p>
          <a:p>
            <a:pPr marL="299160" indent="-286560" defTabSz="914400">
              <a:lnSpc>
                <a:spcPct val="100000"/>
              </a:lnSpc>
              <a:spcBef>
                <a:spcPts val="1199"/>
              </a:spcBef>
              <a:buClr>
                <a:srgbClr val="051F5D"/>
              </a:buClr>
              <a:buFont typeface="Arial MT"/>
              <a:buChar char="•"/>
              <a:tabLst>
                <a:tab pos="299160" algn="l"/>
              </a:tabLst>
            </a:pPr>
            <a:r>
              <a:rPr lang="fr-FR" sz="1400" b="1" strike="noStrike" spc="-35">
                <a:solidFill>
                  <a:srgbClr val="051F5D"/>
                </a:solidFill>
                <a:latin typeface="Trebuchet MS"/>
              </a:rPr>
              <a:t>Expérimentation</a:t>
            </a:r>
            <a:r>
              <a:rPr lang="fr-FR" sz="1400" b="1" strike="noStrike" spc="-75">
                <a:solidFill>
                  <a:srgbClr val="051F5D"/>
                </a:solidFill>
                <a:latin typeface="Trebuchet MS"/>
              </a:rPr>
              <a:t> </a:t>
            </a:r>
            <a:r>
              <a:rPr lang="fr-FR" sz="1400" b="1" strike="noStrike" spc="-1">
                <a:solidFill>
                  <a:srgbClr val="051F5D"/>
                </a:solidFill>
                <a:latin typeface="Trebuchet MS"/>
              </a:rPr>
              <a:t>des</a:t>
            </a:r>
            <a:r>
              <a:rPr lang="fr-FR" sz="1400" b="1" strike="noStrike" spc="1">
                <a:solidFill>
                  <a:srgbClr val="051F5D"/>
                </a:solidFill>
                <a:latin typeface="Trebuchet MS"/>
              </a:rPr>
              <a:t> </a:t>
            </a:r>
            <a:r>
              <a:rPr lang="fr-FR" sz="1400" b="1" strike="noStrike" spc="-12">
                <a:solidFill>
                  <a:srgbClr val="051F5D"/>
                </a:solidFill>
                <a:latin typeface="Trebuchet MS"/>
              </a:rPr>
              <a:t>trackeurs</a:t>
            </a:r>
            <a:endParaRPr lang="fr-FR" sz="1400" b="0" strike="noStrike" spc="-1">
              <a:solidFill>
                <a:schemeClr val="dk1"/>
              </a:solidFill>
              <a:latin typeface="Calibri"/>
            </a:endParaRPr>
          </a:p>
          <a:p>
            <a:pPr marL="299160" indent="-286920" defTabSz="914400">
              <a:lnSpc>
                <a:spcPct val="100000"/>
              </a:lnSpc>
              <a:spcBef>
                <a:spcPts val="1199"/>
              </a:spcBef>
              <a:buClr>
                <a:srgbClr val="051F5D"/>
              </a:buClr>
              <a:buFont typeface="Arial MT"/>
              <a:buChar char="•"/>
              <a:tabLst>
                <a:tab pos="299160" algn="l"/>
              </a:tabLst>
            </a:pPr>
            <a:r>
              <a:rPr lang="fr-FR" sz="1400" b="1" strike="noStrike" spc="-26">
                <a:solidFill>
                  <a:srgbClr val="051F5D"/>
                </a:solidFill>
                <a:latin typeface="Trebuchet MS"/>
              </a:rPr>
              <a:t>Etude</a:t>
            </a:r>
            <a:r>
              <a:rPr lang="fr-FR" sz="1400" b="1" strike="noStrike" spc="-106">
                <a:solidFill>
                  <a:srgbClr val="051F5D"/>
                </a:solidFill>
                <a:latin typeface="Trebuchet MS"/>
              </a:rPr>
              <a:t> </a:t>
            </a:r>
            <a:r>
              <a:rPr lang="fr-FR" sz="1400" b="1" strike="noStrike" spc="-32">
                <a:solidFill>
                  <a:srgbClr val="051F5D"/>
                </a:solidFill>
                <a:latin typeface="Trebuchet MS"/>
              </a:rPr>
              <a:t>pénibilité</a:t>
            </a:r>
            <a:r>
              <a:rPr lang="fr-FR" sz="1400" b="1" strike="noStrike" spc="-100">
                <a:solidFill>
                  <a:srgbClr val="051F5D"/>
                </a:solidFill>
                <a:latin typeface="Trebuchet MS"/>
              </a:rPr>
              <a:t> </a:t>
            </a:r>
            <a:r>
              <a:rPr lang="fr-FR" sz="1400" b="1" strike="noStrike" spc="-1">
                <a:solidFill>
                  <a:srgbClr val="051F5D"/>
                </a:solidFill>
                <a:latin typeface="Trebuchet MS"/>
              </a:rPr>
              <a:t>au</a:t>
            </a:r>
            <a:r>
              <a:rPr lang="fr-FR" sz="1400" b="1" strike="noStrike" spc="-100">
                <a:solidFill>
                  <a:srgbClr val="051F5D"/>
                </a:solidFill>
                <a:latin typeface="Trebuchet MS"/>
              </a:rPr>
              <a:t> </a:t>
            </a:r>
            <a:r>
              <a:rPr lang="fr-FR" sz="1400" b="1" strike="noStrike" spc="-41">
                <a:solidFill>
                  <a:srgbClr val="051F5D"/>
                </a:solidFill>
                <a:latin typeface="Trebuchet MS"/>
              </a:rPr>
              <a:t>travail</a:t>
            </a:r>
            <a:r>
              <a:rPr lang="fr-FR" sz="1400" b="1" strike="noStrike" spc="-137">
                <a:solidFill>
                  <a:srgbClr val="051F5D"/>
                </a:solidFill>
                <a:latin typeface="Trebuchet MS"/>
              </a:rPr>
              <a:t> </a:t>
            </a:r>
            <a:r>
              <a:rPr lang="fr-FR" sz="1400" b="1" strike="noStrike" spc="-52">
                <a:solidFill>
                  <a:srgbClr val="051F5D"/>
                </a:solidFill>
                <a:latin typeface="Trebuchet MS"/>
              </a:rPr>
              <a:t>et</a:t>
            </a:r>
            <a:r>
              <a:rPr lang="fr-FR" sz="1400" b="1" strike="noStrike" spc="-80">
                <a:solidFill>
                  <a:srgbClr val="051F5D"/>
                </a:solidFill>
                <a:latin typeface="Trebuchet MS"/>
              </a:rPr>
              <a:t> </a:t>
            </a:r>
            <a:r>
              <a:rPr lang="fr-FR" sz="1400" b="1" strike="noStrike" spc="-1">
                <a:solidFill>
                  <a:srgbClr val="051F5D"/>
                </a:solidFill>
                <a:latin typeface="Trebuchet MS"/>
              </a:rPr>
              <a:t>catalogue</a:t>
            </a:r>
            <a:r>
              <a:rPr lang="fr-FR" sz="1400" b="1" strike="noStrike" spc="-131">
                <a:solidFill>
                  <a:srgbClr val="051F5D"/>
                </a:solidFill>
                <a:latin typeface="Trebuchet MS"/>
              </a:rPr>
              <a:t> </a:t>
            </a:r>
            <a:r>
              <a:rPr lang="fr-FR" sz="1400" b="1" strike="noStrike" spc="-1">
                <a:solidFill>
                  <a:srgbClr val="051F5D"/>
                </a:solidFill>
                <a:latin typeface="Trebuchet MS"/>
              </a:rPr>
              <a:t>des</a:t>
            </a:r>
            <a:r>
              <a:rPr lang="fr-FR" sz="1400" b="1" strike="noStrike" spc="-92">
                <a:solidFill>
                  <a:srgbClr val="051F5D"/>
                </a:solidFill>
                <a:latin typeface="Trebuchet MS"/>
              </a:rPr>
              <a:t> </a:t>
            </a:r>
            <a:r>
              <a:rPr lang="fr-FR" sz="1400" b="1" strike="noStrike" spc="-1">
                <a:solidFill>
                  <a:srgbClr val="051F5D"/>
                </a:solidFill>
                <a:latin typeface="Trebuchet MS"/>
              </a:rPr>
              <a:t>solutions</a:t>
            </a:r>
            <a:r>
              <a:rPr lang="fr-FR" sz="1400" b="1" strike="noStrike" spc="-92">
                <a:solidFill>
                  <a:srgbClr val="051F5D"/>
                </a:solidFill>
                <a:latin typeface="Trebuchet MS"/>
              </a:rPr>
              <a:t> </a:t>
            </a:r>
            <a:r>
              <a:rPr lang="fr-FR" sz="1400" b="1" strike="noStrike" spc="-1">
                <a:solidFill>
                  <a:srgbClr val="051F5D"/>
                </a:solidFill>
                <a:latin typeface="Trebuchet MS"/>
              </a:rPr>
              <a:t>co</a:t>
            </a:r>
            <a:r>
              <a:rPr lang="fr-FR" sz="1400" b="1" strike="noStrike" spc="-80">
                <a:solidFill>
                  <a:srgbClr val="051F5D"/>
                </a:solidFill>
                <a:latin typeface="Trebuchet MS"/>
              </a:rPr>
              <a:t> </a:t>
            </a:r>
            <a:r>
              <a:rPr lang="fr-FR" sz="1400" b="1" strike="noStrike" spc="-21">
                <a:solidFill>
                  <a:srgbClr val="051F5D"/>
                </a:solidFill>
                <a:latin typeface="Trebuchet MS"/>
              </a:rPr>
              <a:t>construit</a:t>
            </a:r>
            <a:r>
              <a:rPr lang="fr-FR" sz="1400" b="1" strike="noStrike" spc="-106">
                <a:solidFill>
                  <a:srgbClr val="051F5D"/>
                </a:solidFill>
                <a:latin typeface="Trebuchet MS"/>
              </a:rPr>
              <a:t> </a:t>
            </a:r>
            <a:r>
              <a:rPr lang="fr-FR" sz="1400" b="1" strike="noStrike" spc="-12">
                <a:solidFill>
                  <a:srgbClr val="051F5D"/>
                </a:solidFill>
                <a:latin typeface="Trebuchet MS"/>
              </a:rPr>
              <a:t>avec</a:t>
            </a:r>
            <a:r>
              <a:rPr lang="fr-FR" sz="1400" b="1" strike="noStrike" spc="-131">
                <a:solidFill>
                  <a:srgbClr val="051F5D"/>
                </a:solidFill>
                <a:latin typeface="Trebuchet MS"/>
              </a:rPr>
              <a:t> </a:t>
            </a:r>
            <a:r>
              <a:rPr lang="fr-FR" sz="1400" b="1" strike="noStrike" spc="-26">
                <a:solidFill>
                  <a:srgbClr val="051F5D"/>
                </a:solidFill>
                <a:latin typeface="Trebuchet MS"/>
              </a:rPr>
              <a:t>le </a:t>
            </a:r>
            <a:r>
              <a:rPr lang="fr-FR" sz="1400" b="1" strike="noStrike" spc="-12">
                <a:solidFill>
                  <a:srgbClr val="051F5D"/>
                </a:solidFill>
                <a:latin typeface="Trebuchet MS"/>
              </a:rPr>
              <a:t>réseau</a:t>
            </a:r>
            <a:endParaRPr lang="fr-FR" sz="1400" b="0" strike="noStrike" spc="-1">
              <a:solidFill>
                <a:schemeClr val="dk1"/>
              </a:solidFill>
              <a:latin typeface="Calibri"/>
            </a:endParaRPr>
          </a:p>
          <a:p>
            <a:pPr marL="299160" indent="-286560" defTabSz="914400">
              <a:lnSpc>
                <a:spcPct val="100000"/>
              </a:lnSpc>
              <a:spcBef>
                <a:spcPts val="1199"/>
              </a:spcBef>
              <a:buClr>
                <a:srgbClr val="051F5D"/>
              </a:buClr>
              <a:buFont typeface="Arial MT"/>
              <a:buChar char="•"/>
              <a:tabLst>
                <a:tab pos="299160" algn="l"/>
              </a:tabLst>
            </a:pPr>
            <a:r>
              <a:rPr lang="fr-FR" sz="1400" b="1" strike="noStrike" spc="-26">
                <a:solidFill>
                  <a:srgbClr val="051F5D"/>
                </a:solidFill>
                <a:latin typeface="Trebuchet MS"/>
              </a:rPr>
              <a:t>Aide</a:t>
            </a:r>
            <a:r>
              <a:rPr lang="fr-FR" sz="1400" b="1" strike="noStrike" spc="-114">
                <a:solidFill>
                  <a:srgbClr val="051F5D"/>
                </a:solidFill>
                <a:latin typeface="Trebuchet MS"/>
              </a:rPr>
              <a:t> </a:t>
            </a:r>
            <a:r>
              <a:rPr lang="fr-FR" sz="1400" b="1" strike="noStrike" spc="-1">
                <a:solidFill>
                  <a:srgbClr val="051F5D"/>
                </a:solidFill>
                <a:latin typeface="Trebuchet MS"/>
              </a:rPr>
              <a:t>à</a:t>
            </a:r>
            <a:r>
              <a:rPr lang="fr-FR" sz="1400" b="1" strike="noStrike" spc="-80">
                <a:solidFill>
                  <a:srgbClr val="051F5D"/>
                </a:solidFill>
                <a:latin typeface="Trebuchet MS"/>
              </a:rPr>
              <a:t> </a:t>
            </a:r>
            <a:r>
              <a:rPr lang="fr-FR" sz="1400" b="1" strike="noStrike" spc="-41">
                <a:solidFill>
                  <a:srgbClr val="051F5D"/>
                </a:solidFill>
                <a:latin typeface="Trebuchet MS"/>
              </a:rPr>
              <a:t>l’équipement</a:t>
            </a:r>
            <a:r>
              <a:rPr lang="fr-FR" sz="1400" b="1" strike="noStrike" spc="-126">
                <a:solidFill>
                  <a:srgbClr val="051F5D"/>
                </a:solidFill>
                <a:latin typeface="Trebuchet MS"/>
              </a:rPr>
              <a:t> </a:t>
            </a:r>
            <a:r>
              <a:rPr lang="fr-FR" sz="1400" b="1" strike="noStrike" spc="-32">
                <a:solidFill>
                  <a:srgbClr val="051F5D"/>
                </a:solidFill>
                <a:latin typeface="Trebuchet MS"/>
              </a:rPr>
              <a:t>pour</a:t>
            </a:r>
            <a:r>
              <a:rPr lang="fr-FR" sz="1400" b="1" strike="noStrike" spc="-120">
                <a:solidFill>
                  <a:srgbClr val="051F5D"/>
                </a:solidFill>
                <a:latin typeface="Trebuchet MS"/>
              </a:rPr>
              <a:t> </a:t>
            </a:r>
            <a:r>
              <a:rPr lang="fr-FR" sz="1400" b="1" strike="noStrike" spc="-32">
                <a:solidFill>
                  <a:srgbClr val="051F5D"/>
                </a:solidFill>
                <a:latin typeface="Trebuchet MS"/>
              </a:rPr>
              <a:t>diminuer</a:t>
            </a:r>
            <a:r>
              <a:rPr lang="fr-FR" sz="1400" b="1" strike="noStrike" spc="-92">
                <a:solidFill>
                  <a:srgbClr val="051F5D"/>
                </a:solidFill>
                <a:latin typeface="Trebuchet MS"/>
              </a:rPr>
              <a:t> </a:t>
            </a:r>
            <a:r>
              <a:rPr lang="fr-FR" sz="1400" b="1" strike="noStrike" spc="-1">
                <a:solidFill>
                  <a:srgbClr val="051F5D"/>
                </a:solidFill>
                <a:latin typeface="Trebuchet MS"/>
              </a:rPr>
              <a:t>la</a:t>
            </a:r>
            <a:r>
              <a:rPr lang="fr-FR" sz="1400" b="1" strike="noStrike" spc="-106">
                <a:solidFill>
                  <a:srgbClr val="051F5D"/>
                </a:solidFill>
                <a:latin typeface="Trebuchet MS"/>
              </a:rPr>
              <a:t> </a:t>
            </a:r>
            <a:r>
              <a:rPr lang="fr-FR" sz="1400" b="1" strike="noStrike" spc="-32">
                <a:solidFill>
                  <a:srgbClr val="051F5D"/>
                </a:solidFill>
                <a:latin typeface="Trebuchet MS"/>
              </a:rPr>
              <a:t>pénibilité</a:t>
            </a:r>
            <a:r>
              <a:rPr lang="fr-FR" sz="1400" b="1" strike="noStrike" spc="-100">
                <a:solidFill>
                  <a:srgbClr val="051F5D"/>
                </a:solidFill>
                <a:latin typeface="Trebuchet MS"/>
              </a:rPr>
              <a:t> </a:t>
            </a:r>
            <a:r>
              <a:rPr lang="fr-FR" sz="1400" b="1" strike="noStrike" spc="-1">
                <a:solidFill>
                  <a:srgbClr val="051F5D"/>
                </a:solidFill>
                <a:latin typeface="Trebuchet MS"/>
              </a:rPr>
              <a:t>au</a:t>
            </a:r>
            <a:r>
              <a:rPr lang="fr-FR" sz="1400" b="1" strike="noStrike" spc="-100">
                <a:solidFill>
                  <a:srgbClr val="051F5D"/>
                </a:solidFill>
                <a:latin typeface="Trebuchet MS"/>
              </a:rPr>
              <a:t> </a:t>
            </a:r>
            <a:r>
              <a:rPr lang="fr-FR" sz="1400" b="1" strike="noStrike" spc="-41">
                <a:solidFill>
                  <a:srgbClr val="051F5D"/>
                </a:solidFill>
                <a:latin typeface="Trebuchet MS"/>
              </a:rPr>
              <a:t>travail</a:t>
            </a:r>
            <a:r>
              <a:rPr lang="fr-FR" sz="1400" b="1" strike="noStrike" spc="-126">
                <a:solidFill>
                  <a:srgbClr val="051F5D"/>
                </a:solidFill>
                <a:latin typeface="Trebuchet MS"/>
              </a:rPr>
              <a:t> </a:t>
            </a:r>
            <a:r>
              <a:rPr lang="fr-FR" sz="1400" b="1" strike="noStrike" spc="-1">
                <a:solidFill>
                  <a:srgbClr val="051F5D"/>
                </a:solidFill>
                <a:latin typeface="Trebuchet MS"/>
              </a:rPr>
              <a:t>des</a:t>
            </a:r>
            <a:r>
              <a:rPr lang="fr-FR" sz="1400" b="1" strike="noStrike" spc="-106">
                <a:solidFill>
                  <a:srgbClr val="051F5D"/>
                </a:solidFill>
                <a:latin typeface="Trebuchet MS"/>
              </a:rPr>
              <a:t> </a:t>
            </a:r>
            <a:r>
              <a:rPr lang="fr-FR" sz="1400" b="1" strike="noStrike" spc="-12">
                <a:solidFill>
                  <a:srgbClr val="051F5D"/>
                </a:solidFill>
                <a:latin typeface="Trebuchet MS"/>
              </a:rPr>
              <a:t>éducateurs</a:t>
            </a:r>
            <a:endParaRPr lang="fr-FR" sz="1400" b="0" strike="noStrike" spc="-1">
              <a:solidFill>
                <a:schemeClr val="dk1"/>
              </a:solidFill>
              <a:latin typeface="Calibri"/>
            </a:endParaRPr>
          </a:p>
        </p:txBody>
      </p:sp>
      <p:pic>
        <p:nvPicPr>
          <p:cNvPr id="167" name="object 8"/>
          <p:cNvPicPr/>
          <p:nvPr/>
        </p:nvPicPr>
        <p:blipFill>
          <a:blip r:embed="rId5"/>
          <a:stretch/>
        </p:blipFill>
        <p:spPr>
          <a:xfrm>
            <a:off x="7486920" y="499320"/>
            <a:ext cx="3336120" cy="883440"/>
          </a:xfrm>
          <a:prstGeom prst="rect">
            <a:avLst/>
          </a:prstGeom>
          <a:ln w="0">
            <a:noFill/>
          </a:ln>
        </p:spPr>
      </p:pic>
      <p:pic>
        <p:nvPicPr>
          <p:cNvPr id="168" name="object 9"/>
          <p:cNvPicPr/>
          <p:nvPr/>
        </p:nvPicPr>
        <p:blipFill>
          <a:blip r:embed="rId6"/>
          <a:stretch/>
        </p:blipFill>
        <p:spPr>
          <a:xfrm>
            <a:off x="8364960" y="2183400"/>
            <a:ext cx="2407320" cy="1212480"/>
          </a:xfrm>
          <a:prstGeom prst="rect">
            <a:avLst/>
          </a:prstGeom>
          <a:ln w="0">
            <a:noFill/>
          </a:ln>
        </p:spPr>
      </p:pic>
    </p:spTree>
  </p:cSld>
  <p:clrMapOvr>
    <a:masterClrMapping/>
  </p:clrMapOvr>
</p:sld>
</file>

<file path=ppt/theme/theme1.xml><?xml version="1.0" encoding="utf-8"?>
<a:theme xmlns:a="http://schemas.openxmlformats.org/drawingml/2006/main" name="Présentation_FFVoile_2014">
  <a:themeElements>
    <a:clrScheme name="Personnalisé 1">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C00000"/>
      </a:hlink>
      <a:folHlink>
        <a:srgbClr val="7030A0"/>
      </a:folHlink>
    </a:clrScheme>
    <a:fontScheme name="Bande verticale">
      <a:majorFont>
        <a:latin typeface="Times New Roman"/>
        <a:ea typeface="ＭＳ Ｐゴシック"/>
        <a:cs typeface=""/>
      </a:majorFont>
      <a:minorFont>
        <a:latin typeface="Arial"/>
        <a:ea typeface="ＭＳ Ｐゴシック"/>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résentation_FFVoile_2014">
  <a:themeElements>
    <a:clrScheme name="Personnalisé 1">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C00000"/>
      </a:hlink>
      <a:folHlink>
        <a:srgbClr val="7030A0"/>
      </a:folHlink>
    </a:clrScheme>
    <a:fontScheme name="Bande verticale">
      <a:majorFont>
        <a:latin typeface="Times New Roman"/>
        <a:ea typeface="ＭＳ Ｐゴシック"/>
        <a:cs typeface=""/>
      </a:majorFont>
      <a:minorFont>
        <a:latin typeface="Arial"/>
        <a:ea typeface="ＭＳ Ｐゴシック"/>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Présentation_FFVoile_2014">
  <a:themeElements>
    <a:clrScheme name="Personnalisé 1">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C00000"/>
      </a:hlink>
      <a:folHlink>
        <a:srgbClr val="7030A0"/>
      </a:folHlink>
    </a:clrScheme>
    <a:fontScheme name="Bande verticale">
      <a:majorFont>
        <a:latin typeface="Times New Roman"/>
        <a:ea typeface="ＭＳ Ｐゴシック"/>
        <a:cs typeface=""/>
      </a:majorFont>
      <a:minorFont>
        <a:latin typeface="Arial"/>
        <a:ea typeface="ＭＳ Ｐゴシック"/>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67885"/>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67885"/>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67885"/>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Intervention Service Juridique - Colloque Développement FFVoile - Novembre 2024</Template>
  <TotalTime>879</TotalTime>
  <Words>2219</Words>
  <Application>Microsoft Office PowerPoint</Application>
  <PresentationFormat>Grand écran</PresentationFormat>
  <Paragraphs>253</Paragraphs>
  <Slides>35</Slides>
  <Notes>1</Notes>
  <HiddenSlides>0</HiddenSlides>
  <MMClips>0</MMClips>
  <ScaleCrop>false</ScaleCrop>
  <HeadingPairs>
    <vt:vector size="6" baseType="variant">
      <vt:variant>
        <vt:lpstr>Polices utilisées</vt:lpstr>
      </vt:variant>
      <vt:variant>
        <vt:i4>9</vt:i4>
      </vt:variant>
      <vt:variant>
        <vt:lpstr>Thème</vt:lpstr>
      </vt:variant>
      <vt:variant>
        <vt:i4>9</vt:i4>
      </vt:variant>
      <vt:variant>
        <vt:lpstr>Titres des diapositives</vt:lpstr>
      </vt:variant>
      <vt:variant>
        <vt:i4>35</vt:i4>
      </vt:variant>
    </vt:vector>
  </HeadingPairs>
  <TitlesOfParts>
    <vt:vector size="53" baseType="lpstr">
      <vt:lpstr>Aptos</vt:lpstr>
      <vt:lpstr>Arial</vt:lpstr>
      <vt:lpstr>Arial MT</vt:lpstr>
      <vt:lpstr>Calibri</vt:lpstr>
      <vt:lpstr>OpenSymbol</vt:lpstr>
      <vt:lpstr>Symbol</vt:lpstr>
      <vt:lpstr>Times New Roman</vt:lpstr>
      <vt:lpstr>Trebuchet MS</vt:lpstr>
      <vt:lpstr>Wingdings</vt:lpstr>
      <vt:lpstr>Présentation_FFVoile_2014</vt:lpstr>
      <vt:lpstr>Présentation_FFVoile_2014</vt:lpstr>
      <vt:lpstr>Présentation_FFVoile_2014</vt:lpstr>
      <vt:lpstr>Office Theme</vt:lpstr>
      <vt:lpstr>Office Theme</vt:lpstr>
      <vt:lpstr>Office Theme</vt:lpstr>
      <vt:lpstr>1_Office Theme</vt:lpstr>
      <vt:lpstr>1_Office Theme</vt:lpstr>
      <vt:lpstr>1_Office Theme</vt:lpstr>
      <vt:lpstr>Journée  ecole francaise de voile CDV22</vt:lpstr>
      <vt:lpstr>Les outils Fédéraux</vt:lpstr>
      <vt:lpstr>PANORAMA ET ACTUALITÉS SERVICE DÉVELOPPEMENT</vt:lpstr>
      <vt:lpstr>Présentation PowerPoint</vt:lpstr>
      <vt:lpstr>DES TRANSFORMATIONS DU SPORT</vt:lpstr>
      <vt:lpstr>DE NOUVELLES POLITIQUES PUBLIQUES DU SPORT</vt:lpstr>
      <vt:lpstr>Faire reconnaitre la contribution de la voile</vt:lpstr>
      <vt:lpstr>ACTIONS 2021-2024 + 2025</vt:lpstr>
      <vt:lpstr>ACTIONS 2021-2024 + 2025</vt:lpstr>
      <vt:lpstr>Répartition financière d’1 passeport 2025</vt:lpstr>
      <vt:lpstr>Répartition financière d’1 licence Club FFVoile</vt:lpstr>
      <vt:lpstr>Rappel de vos contacts développement</vt:lpstr>
      <vt:lpstr>Présentation PowerPoint</vt:lpstr>
      <vt:lpstr>Présentation PowerPoint</vt:lpstr>
      <vt:lpstr>Nouveaux vecteurs de valorisation de vos offres</vt:lpstr>
      <vt:lpstr>Une diversité de supports proposés</vt:lpstr>
      <vt:lpstr>Quelles offres ?</vt:lpstr>
      <vt:lpstr>Quelles offres ? + intégration en cours (hiver 2025-2026) :</vt:lpstr>
      <vt:lpstr>www.destinationvoile.com</vt:lpstr>
      <vt:lpstr> Présentation assurance ffv</vt:lpstr>
      <vt:lpstr>Couverture des structures et des licenciés via le contrat groupe</vt:lpstr>
      <vt:lpstr>Une offre spécifique aux structures affiliées à la FFVoile (disponible à partir de janvier 2026)</vt:lpstr>
      <vt:lpstr>Une offre spécifique aux structures affiliées à la FFVoile</vt:lpstr>
      <vt:lpstr>Un complément de couverture pour les licenciés club (dommages aux biens)</vt:lpstr>
      <vt:lpstr>Un complément de couverture pour les licenciés club (dommages aux biens)</vt:lpstr>
      <vt:lpstr>Couverture des scolaires : activités nautiques avec ou sans hébergement</vt:lpstr>
      <vt:lpstr>Questions - Réponses</vt:lpstr>
      <vt:lpstr>formation CQP IV  Etat des lieux</vt:lpstr>
      <vt:lpstr>Présentation PowerPoint</vt:lpstr>
      <vt:lpstr>Formateurs et référents CQP IV</vt:lpstr>
      <vt:lpstr>Présentation PowerPoint</vt:lpstr>
      <vt:lpstr>Présentation PowerPoint</vt:lpstr>
      <vt:lpstr>Formation continue</vt:lpstr>
      <vt:lpstr>AFDAS</vt:lpstr>
      <vt:lpstr>AFDAS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Actualités juridiques colloque Développement FFVoile</dc:title>
  <dc:subject/>
  <dc:creator>Charly FIEVRE</dc:creator>
  <cp:keywords>FFVoile</cp:keywords>
  <dc:description/>
  <cp:lastModifiedBy>Alban Nédélec</cp:lastModifiedBy>
  <cp:revision>56</cp:revision>
  <cp:lastPrinted>2013-02-08T08:19:36Z</cp:lastPrinted>
  <dcterms:created xsi:type="dcterms:W3CDTF">2024-11-20T13:54:32Z</dcterms:created>
  <dcterms:modified xsi:type="dcterms:W3CDTF">2026-02-24T10:09:02Z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40</vt:i4>
  </property>
</Properties>
</file>